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Furkan\Documents\GitHub\AMIGOS-hypoxia-Forked-\resources\Gilkes%20data\Tumor%20Data_IG_DG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Sheet1!$L$1</c:f>
              <c:strCache>
                <c:ptCount val="1"/>
                <c:pt idx="0">
                  <c:v>Necrotic area (um2)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17963035870516186"/>
                  <c:y val="-0.19466972878390201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Sheet1!$B$3:$B$35</c:f>
              <c:numCache>
                <c:formatCode>General</c:formatCode>
                <c:ptCount val="33"/>
                <c:pt idx="0">
                  <c:v>14</c:v>
                </c:pt>
                <c:pt idx="1">
                  <c:v>14</c:v>
                </c:pt>
                <c:pt idx="2">
                  <c:v>14</c:v>
                </c:pt>
                <c:pt idx="3">
                  <c:v>15</c:v>
                </c:pt>
                <c:pt idx="4">
                  <c:v>15</c:v>
                </c:pt>
                <c:pt idx="5">
                  <c:v>18</c:v>
                </c:pt>
                <c:pt idx="6">
                  <c:v>18</c:v>
                </c:pt>
                <c:pt idx="7">
                  <c:v>18</c:v>
                </c:pt>
                <c:pt idx="8">
                  <c:v>21</c:v>
                </c:pt>
                <c:pt idx="9">
                  <c:v>21</c:v>
                </c:pt>
                <c:pt idx="10">
                  <c:v>21</c:v>
                </c:pt>
                <c:pt idx="11">
                  <c:v>21</c:v>
                </c:pt>
                <c:pt idx="12">
                  <c:v>21</c:v>
                </c:pt>
                <c:pt idx="13">
                  <c:v>21</c:v>
                </c:pt>
                <c:pt idx="14">
                  <c:v>21</c:v>
                </c:pt>
                <c:pt idx="15">
                  <c:v>21</c:v>
                </c:pt>
                <c:pt idx="16">
                  <c:v>35</c:v>
                </c:pt>
                <c:pt idx="17">
                  <c:v>35</c:v>
                </c:pt>
                <c:pt idx="18">
                  <c:v>35</c:v>
                </c:pt>
                <c:pt idx="19">
                  <c:v>35</c:v>
                </c:pt>
                <c:pt idx="20">
                  <c:v>40</c:v>
                </c:pt>
                <c:pt idx="21">
                  <c:v>40</c:v>
                </c:pt>
                <c:pt idx="22">
                  <c:v>40</c:v>
                </c:pt>
                <c:pt idx="23">
                  <c:v>40</c:v>
                </c:pt>
                <c:pt idx="24">
                  <c:v>40</c:v>
                </c:pt>
                <c:pt idx="25">
                  <c:v>40</c:v>
                </c:pt>
                <c:pt idx="26">
                  <c:v>40</c:v>
                </c:pt>
                <c:pt idx="27">
                  <c:v>40</c:v>
                </c:pt>
                <c:pt idx="28">
                  <c:v>40</c:v>
                </c:pt>
                <c:pt idx="29">
                  <c:v>40</c:v>
                </c:pt>
                <c:pt idx="30">
                  <c:v>40</c:v>
                </c:pt>
                <c:pt idx="31">
                  <c:v>40</c:v>
                </c:pt>
              </c:numCache>
            </c:numRef>
          </c:xVal>
          <c:yVal>
            <c:numRef>
              <c:f>Sheet1!$L$2:$L$35</c:f>
              <c:numCache>
                <c:formatCode>General</c:formatCode>
                <c:ptCount val="34"/>
                <c:pt idx="0">
                  <c:v>1986843.7154240003</c:v>
                </c:pt>
                <c:pt idx="1">
                  <c:v>6124882.7749280008</c:v>
                </c:pt>
                <c:pt idx="2">
                  <c:v>6799841.1941600014</c:v>
                </c:pt>
                <c:pt idx="3">
                  <c:v>10155095.744976003</c:v>
                </c:pt>
                <c:pt idx="4">
                  <c:v>0</c:v>
                </c:pt>
                <c:pt idx="5">
                  <c:v>6569093.7975360015</c:v>
                </c:pt>
                <c:pt idx="6">
                  <c:v>7996617.3025760017</c:v>
                </c:pt>
                <c:pt idx="7">
                  <c:v>13628952.472016003</c:v>
                </c:pt>
                <c:pt idx="8">
                  <c:v>8137307.9202720011</c:v>
                </c:pt>
                <c:pt idx="9">
                  <c:v>18716359.702976003</c:v>
                </c:pt>
                <c:pt idx="10">
                  <c:v>21991137.829072002</c:v>
                </c:pt>
                <c:pt idx="11">
                  <c:v>15834796.417520003</c:v>
                </c:pt>
                <c:pt idx="12">
                  <c:v>24387277.176352005</c:v>
                </c:pt>
                <c:pt idx="13">
                  <c:v>13255695.494832002</c:v>
                </c:pt>
                <c:pt idx="14">
                  <c:v>5901432.9703520015</c:v>
                </c:pt>
                <c:pt idx="15">
                  <c:v>23418168.547360003</c:v>
                </c:pt>
                <c:pt idx="16">
                  <c:v>5056434.1342240013</c:v>
                </c:pt>
                <c:pt idx="17">
                  <c:v>67036658.879568011</c:v>
                </c:pt>
                <c:pt idx="18">
                  <c:v>40715222.689072005</c:v>
                </c:pt>
                <c:pt idx="19">
                  <c:v>23845885.707504004</c:v>
                </c:pt>
                <c:pt idx="20">
                  <c:v>43936729.117904007</c:v>
                </c:pt>
                <c:pt idx="21">
                  <c:v>104445789.74320002</c:v>
                </c:pt>
                <c:pt idx="22">
                  <c:v>74891346.350704014</c:v>
                </c:pt>
                <c:pt idx="23">
                  <c:v>75192178.169072017</c:v>
                </c:pt>
                <c:pt idx="24">
                  <c:v>104671486.07561602</c:v>
                </c:pt>
                <c:pt idx="25">
                  <c:v>83045503.22977601</c:v>
                </c:pt>
                <c:pt idx="26">
                  <c:v>47923707.29732801</c:v>
                </c:pt>
                <c:pt idx="27">
                  <c:v>62783496.138560012</c:v>
                </c:pt>
                <c:pt idx="28">
                  <c:v>34732900.222752005</c:v>
                </c:pt>
                <c:pt idx="29">
                  <c:v>28793015.392016005</c:v>
                </c:pt>
                <c:pt idx="30">
                  <c:v>45053550.575808011</c:v>
                </c:pt>
                <c:pt idx="31">
                  <c:v>72906191.154592007</c:v>
                </c:pt>
                <c:pt idx="32">
                  <c:v>17568072.361584004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A56-4232-959C-7C1443372F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80130832"/>
        <c:axId val="880142592"/>
      </c:scatterChart>
      <c:valAx>
        <c:axId val="8801308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0142592"/>
        <c:crosses val="autoZero"/>
        <c:crossBetween val="midCat"/>
      </c:valAx>
      <c:valAx>
        <c:axId val="880142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01308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EA7A7E-7745-4F89-9947-A12B58E12BD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4ECC0E1A-DD09-4472-A3AF-63C0C4641BCD}">
      <dgm:prSet phldrT="[Text]"/>
      <dgm:spPr/>
      <dgm:t>
        <a:bodyPr/>
        <a:lstStyle/>
        <a:p>
          <a:r>
            <a:rPr lang="en-US" dirty="0"/>
            <a:t>Cropping</a:t>
          </a:r>
        </a:p>
      </dgm:t>
    </dgm:pt>
    <dgm:pt modelId="{732CD99D-17B4-4366-ADB4-6C22B2459D70}" type="parTrans" cxnId="{0350A177-4FA4-4E1A-A707-F37582EC6054}">
      <dgm:prSet/>
      <dgm:spPr/>
      <dgm:t>
        <a:bodyPr/>
        <a:lstStyle/>
        <a:p>
          <a:endParaRPr lang="en-US"/>
        </a:p>
      </dgm:t>
    </dgm:pt>
    <dgm:pt modelId="{CC81F2BE-8C56-4D7F-B8B1-0FF09B7DE7E1}" type="sibTrans" cxnId="{0350A177-4FA4-4E1A-A707-F37582EC6054}">
      <dgm:prSet/>
      <dgm:spPr/>
      <dgm:t>
        <a:bodyPr/>
        <a:lstStyle/>
        <a:p>
          <a:endParaRPr lang="en-US"/>
        </a:p>
      </dgm:t>
    </dgm:pt>
    <dgm:pt modelId="{DBFFF4AB-2D23-4AA5-97FF-931D8B934E32}">
      <dgm:prSet phldrT="[Text]"/>
      <dgm:spPr/>
      <dgm:t>
        <a:bodyPr/>
        <a:lstStyle/>
        <a:p>
          <a:r>
            <a:rPr lang="en-US" dirty="0"/>
            <a:t>Closing</a:t>
          </a:r>
        </a:p>
      </dgm:t>
    </dgm:pt>
    <dgm:pt modelId="{C5245EF0-8B16-4C46-9FCB-85F5F70A3F01}" type="parTrans" cxnId="{67B16273-362D-4638-BE00-28E26917297F}">
      <dgm:prSet/>
      <dgm:spPr/>
      <dgm:t>
        <a:bodyPr/>
        <a:lstStyle/>
        <a:p>
          <a:endParaRPr lang="en-US"/>
        </a:p>
      </dgm:t>
    </dgm:pt>
    <dgm:pt modelId="{86C5848F-BEA5-41BF-8966-A80A1AC3A22B}" type="sibTrans" cxnId="{67B16273-362D-4638-BE00-28E26917297F}">
      <dgm:prSet/>
      <dgm:spPr/>
      <dgm:t>
        <a:bodyPr/>
        <a:lstStyle/>
        <a:p>
          <a:endParaRPr lang="en-US"/>
        </a:p>
      </dgm:t>
    </dgm:pt>
    <dgm:pt modelId="{581F478A-A9F6-4CFC-8E98-93B3E9745A20}">
      <dgm:prSet phldrT="[Text]"/>
      <dgm:spPr/>
      <dgm:t>
        <a:bodyPr/>
        <a:lstStyle/>
        <a:p>
          <a:r>
            <a:rPr lang="en-US" dirty="0"/>
            <a:t>Blurring</a:t>
          </a:r>
        </a:p>
      </dgm:t>
    </dgm:pt>
    <dgm:pt modelId="{88C21DEA-4A14-4ACE-A82B-7EF06BD9FB70}" type="parTrans" cxnId="{6B8BBB7C-E009-4411-8B77-6C06FAE85759}">
      <dgm:prSet/>
      <dgm:spPr/>
      <dgm:t>
        <a:bodyPr/>
        <a:lstStyle/>
        <a:p>
          <a:endParaRPr lang="en-US"/>
        </a:p>
      </dgm:t>
    </dgm:pt>
    <dgm:pt modelId="{3CBB9A4A-BC7B-4709-95A9-1D3D2249189B}" type="sibTrans" cxnId="{6B8BBB7C-E009-4411-8B77-6C06FAE85759}">
      <dgm:prSet/>
      <dgm:spPr/>
      <dgm:t>
        <a:bodyPr/>
        <a:lstStyle/>
        <a:p>
          <a:endParaRPr lang="en-US"/>
        </a:p>
      </dgm:t>
    </dgm:pt>
    <dgm:pt modelId="{2147C048-AFD2-4A5A-AB6F-0820E874E2BE}">
      <dgm:prSet phldrT="[Text]"/>
      <dgm:spPr/>
      <dgm:t>
        <a:bodyPr/>
        <a:lstStyle/>
        <a:p>
          <a:r>
            <a:rPr lang="en-US" dirty="0"/>
            <a:t>Masking</a:t>
          </a:r>
        </a:p>
      </dgm:t>
    </dgm:pt>
    <dgm:pt modelId="{468E9991-CD05-43E1-8D2E-F6A024812983}" type="parTrans" cxnId="{4E82F6D3-F479-4CFB-B30C-7BE845BD1E18}">
      <dgm:prSet/>
      <dgm:spPr/>
      <dgm:t>
        <a:bodyPr/>
        <a:lstStyle/>
        <a:p>
          <a:endParaRPr lang="en-US"/>
        </a:p>
      </dgm:t>
    </dgm:pt>
    <dgm:pt modelId="{BD5F12D2-E24D-4F05-9605-1888C7D3C82D}" type="sibTrans" cxnId="{4E82F6D3-F479-4CFB-B30C-7BE845BD1E18}">
      <dgm:prSet/>
      <dgm:spPr/>
      <dgm:t>
        <a:bodyPr/>
        <a:lstStyle/>
        <a:p>
          <a:endParaRPr lang="en-US"/>
        </a:p>
      </dgm:t>
    </dgm:pt>
    <dgm:pt modelId="{A884254B-7F06-49A3-900E-4770DA30F3CA}">
      <dgm:prSet phldrT="[Text]"/>
      <dgm:spPr/>
      <dgm:t>
        <a:bodyPr/>
        <a:lstStyle/>
        <a:p>
          <a:r>
            <a:rPr lang="en-US"/>
            <a:t>Calculation of Radius</a:t>
          </a:r>
          <a:endParaRPr lang="en-US" dirty="0"/>
        </a:p>
      </dgm:t>
    </dgm:pt>
    <dgm:pt modelId="{6691EB47-5985-477E-AB15-7F7BC57280FE}" type="parTrans" cxnId="{5195130D-C1F1-4B10-8B14-70DFBE1DCBCE}">
      <dgm:prSet/>
      <dgm:spPr/>
      <dgm:t>
        <a:bodyPr/>
        <a:lstStyle/>
        <a:p>
          <a:endParaRPr lang="en-US"/>
        </a:p>
      </dgm:t>
    </dgm:pt>
    <dgm:pt modelId="{A2CE34E7-9E1A-4906-9B03-D405D3252700}" type="sibTrans" cxnId="{5195130D-C1F1-4B10-8B14-70DFBE1DCBCE}">
      <dgm:prSet/>
      <dgm:spPr/>
      <dgm:t>
        <a:bodyPr/>
        <a:lstStyle/>
        <a:p>
          <a:endParaRPr lang="en-US"/>
        </a:p>
      </dgm:t>
    </dgm:pt>
    <dgm:pt modelId="{10E935EE-E6A2-48CE-9960-F80C8FF5260E}">
      <dgm:prSet phldrT="[Text]"/>
      <dgm:spPr/>
      <dgm:t>
        <a:bodyPr/>
        <a:lstStyle/>
        <a:p>
          <a:r>
            <a:rPr lang="en-US"/>
            <a:t>Finding and Drawing Contours</a:t>
          </a:r>
          <a:endParaRPr lang="en-US" dirty="0"/>
        </a:p>
      </dgm:t>
    </dgm:pt>
    <dgm:pt modelId="{64FD6A3A-9E53-40B4-B37D-E0A42F4A7B2B}" type="parTrans" cxnId="{620F69EC-1B60-4DC8-9F70-2DAEB2548AA3}">
      <dgm:prSet/>
      <dgm:spPr/>
      <dgm:t>
        <a:bodyPr/>
        <a:lstStyle/>
        <a:p>
          <a:endParaRPr lang="en-US"/>
        </a:p>
      </dgm:t>
    </dgm:pt>
    <dgm:pt modelId="{2FB4C034-D296-492F-B7DD-E034DD8FAE64}" type="sibTrans" cxnId="{620F69EC-1B60-4DC8-9F70-2DAEB2548AA3}">
      <dgm:prSet/>
      <dgm:spPr/>
      <dgm:t>
        <a:bodyPr/>
        <a:lstStyle/>
        <a:p>
          <a:endParaRPr lang="en-US"/>
        </a:p>
      </dgm:t>
    </dgm:pt>
    <dgm:pt modelId="{6FBC2BBC-10B9-422B-A37D-03004C879C41}" type="pres">
      <dgm:prSet presAssocID="{ABEA7A7E-7745-4F89-9947-A12B58E12BD0}" presName="Name0" presStyleCnt="0">
        <dgm:presLayoutVars>
          <dgm:dir/>
          <dgm:resizeHandles val="exact"/>
        </dgm:presLayoutVars>
      </dgm:prSet>
      <dgm:spPr/>
    </dgm:pt>
    <dgm:pt modelId="{A82D8B6F-BB86-435A-AAF3-0D9318274CC6}" type="pres">
      <dgm:prSet presAssocID="{4ECC0E1A-DD09-4472-A3AF-63C0C4641BCD}" presName="parTxOnly" presStyleLbl="node1" presStyleIdx="0" presStyleCnt="6">
        <dgm:presLayoutVars>
          <dgm:bulletEnabled val="1"/>
        </dgm:presLayoutVars>
      </dgm:prSet>
      <dgm:spPr/>
    </dgm:pt>
    <dgm:pt modelId="{118FA259-53AF-46DD-9929-0019425CD6EF}" type="pres">
      <dgm:prSet presAssocID="{CC81F2BE-8C56-4D7F-B8B1-0FF09B7DE7E1}" presName="parSpace" presStyleCnt="0"/>
      <dgm:spPr/>
    </dgm:pt>
    <dgm:pt modelId="{855A398C-598A-4BC1-9C7E-FB9ECFFFDFD4}" type="pres">
      <dgm:prSet presAssocID="{DBFFF4AB-2D23-4AA5-97FF-931D8B934E32}" presName="parTxOnly" presStyleLbl="node1" presStyleIdx="1" presStyleCnt="6">
        <dgm:presLayoutVars>
          <dgm:bulletEnabled val="1"/>
        </dgm:presLayoutVars>
      </dgm:prSet>
      <dgm:spPr/>
    </dgm:pt>
    <dgm:pt modelId="{0FFBAB60-1EA5-48A9-B821-C9F466B4A0E7}" type="pres">
      <dgm:prSet presAssocID="{86C5848F-BEA5-41BF-8966-A80A1AC3A22B}" presName="parSpace" presStyleCnt="0"/>
      <dgm:spPr/>
    </dgm:pt>
    <dgm:pt modelId="{44B9C7CE-FA3C-4C53-97C5-C8CDCD9DA72D}" type="pres">
      <dgm:prSet presAssocID="{581F478A-A9F6-4CFC-8E98-93B3E9745A20}" presName="parTxOnly" presStyleLbl="node1" presStyleIdx="2" presStyleCnt="6">
        <dgm:presLayoutVars>
          <dgm:bulletEnabled val="1"/>
        </dgm:presLayoutVars>
      </dgm:prSet>
      <dgm:spPr/>
    </dgm:pt>
    <dgm:pt modelId="{CD95CE00-D72A-427D-A3F9-CBB0370615ED}" type="pres">
      <dgm:prSet presAssocID="{3CBB9A4A-BC7B-4709-95A9-1D3D2249189B}" presName="parSpace" presStyleCnt="0"/>
      <dgm:spPr/>
    </dgm:pt>
    <dgm:pt modelId="{F8B765DE-AFDD-4C05-AE7A-C8BCAF8EABCD}" type="pres">
      <dgm:prSet presAssocID="{2147C048-AFD2-4A5A-AB6F-0820E874E2BE}" presName="parTxOnly" presStyleLbl="node1" presStyleIdx="3" presStyleCnt="6">
        <dgm:presLayoutVars>
          <dgm:bulletEnabled val="1"/>
        </dgm:presLayoutVars>
      </dgm:prSet>
      <dgm:spPr/>
    </dgm:pt>
    <dgm:pt modelId="{50CB29E2-A443-431A-8B01-83BFA93FF5F4}" type="pres">
      <dgm:prSet presAssocID="{BD5F12D2-E24D-4F05-9605-1888C7D3C82D}" presName="parSpace" presStyleCnt="0"/>
      <dgm:spPr/>
    </dgm:pt>
    <dgm:pt modelId="{C26AB29A-8BFA-45AC-B9A6-48D150157530}" type="pres">
      <dgm:prSet presAssocID="{10E935EE-E6A2-48CE-9960-F80C8FF5260E}" presName="parTxOnly" presStyleLbl="node1" presStyleIdx="4" presStyleCnt="6">
        <dgm:presLayoutVars>
          <dgm:bulletEnabled val="1"/>
        </dgm:presLayoutVars>
      </dgm:prSet>
      <dgm:spPr/>
    </dgm:pt>
    <dgm:pt modelId="{48964E98-9E9A-465E-99D4-003695669C3A}" type="pres">
      <dgm:prSet presAssocID="{2FB4C034-D296-492F-B7DD-E034DD8FAE64}" presName="parSpace" presStyleCnt="0"/>
      <dgm:spPr/>
    </dgm:pt>
    <dgm:pt modelId="{C687CF21-2046-47C3-B234-F0AC332B5F83}" type="pres">
      <dgm:prSet presAssocID="{A884254B-7F06-49A3-900E-4770DA30F3CA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5195130D-C1F1-4B10-8B14-70DFBE1DCBCE}" srcId="{ABEA7A7E-7745-4F89-9947-A12B58E12BD0}" destId="{A884254B-7F06-49A3-900E-4770DA30F3CA}" srcOrd="5" destOrd="0" parTransId="{6691EB47-5985-477E-AB15-7F7BC57280FE}" sibTransId="{A2CE34E7-9E1A-4906-9B03-D405D3252700}"/>
    <dgm:cxn modelId="{8F699A19-B195-4A66-A265-DA66ADD04D45}" type="presOf" srcId="{ABEA7A7E-7745-4F89-9947-A12B58E12BD0}" destId="{6FBC2BBC-10B9-422B-A37D-03004C879C41}" srcOrd="0" destOrd="0" presId="urn:microsoft.com/office/officeart/2005/8/layout/hChevron3"/>
    <dgm:cxn modelId="{05DC871A-575B-408E-B4A6-DC782FD069B6}" type="presOf" srcId="{10E935EE-E6A2-48CE-9960-F80C8FF5260E}" destId="{C26AB29A-8BFA-45AC-B9A6-48D150157530}" srcOrd="0" destOrd="0" presId="urn:microsoft.com/office/officeart/2005/8/layout/hChevron3"/>
    <dgm:cxn modelId="{67B16273-362D-4638-BE00-28E26917297F}" srcId="{ABEA7A7E-7745-4F89-9947-A12B58E12BD0}" destId="{DBFFF4AB-2D23-4AA5-97FF-931D8B934E32}" srcOrd="1" destOrd="0" parTransId="{C5245EF0-8B16-4C46-9FCB-85F5F70A3F01}" sibTransId="{86C5848F-BEA5-41BF-8966-A80A1AC3A22B}"/>
    <dgm:cxn modelId="{0350A177-4FA4-4E1A-A707-F37582EC6054}" srcId="{ABEA7A7E-7745-4F89-9947-A12B58E12BD0}" destId="{4ECC0E1A-DD09-4472-A3AF-63C0C4641BCD}" srcOrd="0" destOrd="0" parTransId="{732CD99D-17B4-4366-ADB4-6C22B2459D70}" sibTransId="{CC81F2BE-8C56-4D7F-B8B1-0FF09B7DE7E1}"/>
    <dgm:cxn modelId="{6B8BBB7C-E009-4411-8B77-6C06FAE85759}" srcId="{ABEA7A7E-7745-4F89-9947-A12B58E12BD0}" destId="{581F478A-A9F6-4CFC-8E98-93B3E9745A20}" srcOrd="2" destOrd="0" parTransId="{88C21DEA-4A14-4ACE-A82B-7EF06BD9FB70}" sibTransId="{3CBB9A4A-BC7B-4709-95A9-1D3D2249189B}"/>
    <dgm:cxn modelId="{14884D86-037E-4388-8146-D611947405C2}" type="presOf" srcId="{DBFFF4AB-2D23-4AA5-97FF-931D8B934E32}" destId="{855A398C-598A-4BC1-9C7E-FB9ECFFFDFD4}" srcOrd="0" destOrd="0" presId="urn:microsoft.com/office/officeart/2005/8/layout/hChevron3"/>
    <dgm:cxn modelId="{2771A49B-3553-41BF-AEF3-6DBD296A1948}" type="presOf" srcId="{A884254B-7F06-49A3-900E-4770DA30F3CA}" destId="{C687CF21-2046-47C3-B234-F0AC332B5F83}" srcOrd="0" destOrd="0" presId="urn:microsoft.com/office/officeart/2005/8/layout/hChevron3"/>
    <dgm:cxn modelId="{4E82F6D3-F479-4CFB-B30C-7BE845BD1E18}" srcId="{ABEA7A7E-7745-4F89-9947-A12B58E12BD0}" destId="{2147C048-AFD2-4A5A-AB6F-0820E874E2BE}" srcOrd="3" destOrd="0" parTransId="{468E9991-CD05-43E1-8D2E-F6A024812983}" sibTransId="{BD5F12D2-E24D-4F05-9605-1888C7D3C82D}"/>
    <dgm:cxn modelId="{76F02BD5-AF2C-4A03-B9BF-07F0050249EB}" type="presOf" srcId="{2147C048-AFD2-4A5A-AB6F-0820E874E2BE}" destId="{F8B765DE-AFDD-4C05-AE7A-C8BCAF8EABCD}" srcOrd="0" destOrd="0" presId="urn:microsoft.com/office/officeart/2005/8/layout/hChevron3"/>
    <dgm:cxn modelId="{0E3B06D7-B9A6-48B7-B168-CFFA7B8921F8}" type="presOf" srcId="{581F478A-A9F6-4CFC-8E98-93B3E9745A20}" destId="{44B9C7CE-FA3C-4C53-97C5-C8CDCD9DA72D}" srcOrd="0" destOrd="0" presId="urn:microsoft.com/office/officeart/2005/8/layout/hChevron3"/>
    <dgm:cxn modelId="{620F69EC-1B60-4DC8-9F70-2DAEB2548AA3}" srcId="{ABEA7A7E-7745-4F89-9947-A12B58E12BD0}" destId="{10E935EE-E6A2-48CE-9960-F80C8FF5260E}" srcOrd="4" destOrd="0" parTransId="{64FD6A3A-9E53-40B4-B37D-E0A42F4A7B2B}" sibTransId="{2FB4C034-D296-492F-B7DD-E034DD8FAE64}"/>
    <dgm:cxn modelId="{ABB234EF-C4D2-468E-851B-4820FC8D6A10}" type="presOf" srcId="{4ECC0E1A-DD09-4472-A3AF-63C0C4641BCD}" destId="{A82D8B6F-BB86-435A-AAF3-0D9318274CC6}" srcOrd="0" destOrd="0" presId="urn:microsoft.com/office/officeart/2005/8/layout/hChevron3"/>
    <dgm:cxn modelId="{6E4AD02F-3BDF-455C-A189-8A7474BCA5FC}" type="presParOf" srcId="{6FBC2BBC-10B9-422B-A37D-03004C879C41}" destId="{A82D8B6F-BB86-435A-AAF3-0D9318274CC6}" srcOrd="0" destOrd="0" presId="urn:microsoft.com/office/officeart/2005/8/layout/hChevron3"/>
    <dgm:cxn modelId="{F94CD2FF-E2C5-461F-9DE6-FFB1CAC2831A}" type="presParOf" srcId="{6FBC2BBC-10B9-422B-A37D-03004C879C41}" destId="{118FA259-53AF-46DD-9929-0019425CD6EF}" srcOrd="1" destOrd="0" presId="urn:microsoft.com/office/officeart/2005/8/layout/hChevron3"/>
    <dgm:cxn modelId="{C7B34BBC-3D8B-495C-B939-BD3B66879431}" type="presParOf" srcId="{6FBC2BBC-10B9-422B-A37D-03004C879C41}" destId="{855A398C-598A-4BC1-9C7E-FB9ECFFFDFD4}" srcOrd="2" destOrd="0" presId="urn:microsoft.com/office/officeart/2005/8/layout/hChevron3"/>
    <dgm:cxn modelId="{7C1ABCC6-C577-42D3-A418-A6E85590102D}" type="presParOf" srcId="{6FBC2BBC-10B9-422B-A37D-03004C879C41}" destId="{0FFBAB60-1EA5-48A9-B821-C9F466B4A0E7}" srcOrd="3" destOrd="0" presId="urn:microsoft.com/office/officeart/2005/8/layout/hChevron3"/>
    <dgm:cxn modelId="{11314868-5CF1-48A5-B045-619B5733B581}" type="presParOf" srcId="{6FBC2BBC-10B9-422B-A37D-03004C879C41}" destId="{44B9C7CE-FA3C-4C53-97C5-C8CDCD9DA72D}" srcOrd="4" destOrd="0" presId="urn:microsoft.com/office/officeart/2005/8/layout/hChevron3"/>
    <dgm:cxn modelId="{037C548B-5DDE-4104-9B71-292D64E816C7}" type="presParOf" srcId="{6FBC2BBC-10B9-422B-A37D-03004C879C41}" destId="{CD95CE00-D72A-427D-A3F9-CBB0370615ED}" srcOrd="5" destOrd="0" presId="urn:microsoft.com/office/officeart/2005/8/layout/hChevron3"/>
    <dgm:cxn modelId="{6C7C8B90-6CB9-485D-A870-457C371692BF}" type="presParOf" srcId="{6FBC2BBC-10B9-422B-A37D-03004C879C41}" destId="{F8B765DE-AFDD-4C05-AE7A-C8BCAF8EABCD}" srcOrd="6" destOrd="0" presId="urn:microsoft.com/office/officeart/2005/8/layout/hChevron3"/>
    <dgm:cxn modelId="{8BDFE003-C0BC-49D7-8063-EA891C88778C}" type="presParOf" srcId="{6FBC2BBC-10B9-422B-A37D-03004C879C41}" destId="{50CB29E2-A443-431A-8B01-83BFA93FF5F4}" srcOrd="7" destOrd="0" presId="urn:microsoft.com/office/officeart/2005/8/layout/hChevron3"/>
    <dgm:cxn modelId="{9D07E0DC-69B9-413E-8455-CAE450C44C26}" type="presParOf" srcId="{6FBC2BBC-10B9-422B-A37D-03004C879C41}" destId="{C26AB29A-8BFA-45AC-B9A6-48D150157530}" srcOrd="8" destOrd="0" presId="urn:microsoft.com/office/officeart/2005/8/layout/hChevron3"/>
    <dgm:cxn modelId="{1DEC3EC5-453F-4597-AF18-E1DB146FAF57}" type="presParOf" srcId="{6FBC2BBC-10B9-422B-A37D-03004C879C41}" destId="{48964E98-9E9A-465E-99D4-003695669C3A}" srcOrd="9" destOrd="0" presId="urn:microsoft.com/office/officeart/2005/8/layout/hChevron3"/>
    <dgm:cxn modelId="{7DEACFD1-6817-467A-8A7C-77181EE5C115}" type="presParOf" srcId="{6FBC2BBC-10B9-422B-A37D-03004C879C41}" destId="{C687CF21-2046-47C3-B234-F0AC332B5F8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2D8B6F-BB86-435A-AAF3-0D9318274CC6}">
      <dsp:nvSpPr>
        <dsp:cNvPr id="0" name=""/>
        <dsp:cNvSpPr/>
      </dsp:nvSpPr>
      <dsp:spPr>
        <a:xfrm>
          <a:off x="1303" y="2521862"/>
          <a:ext cx="2134337" cy="85373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Cropping</a:t>
          </a:r>
        </a:p>
      </dsp:txBody>
      <dsp:txXfrm>
        <a:off x="1303" y="2521862"/>
        <a:ext cx="1920904" cy="853734"/>
      </dsp:txXfrm>
    </dsp:sp>
    <dsp:sp modelId="{855A398C-598A-4BC1-9C7E-FB9ECFFFDFD4}">
      <dsp:nvSpPr>
        <dsp:cNvPr id="0" name=""/>
        <dsp:cNvSpPr/>
      </dsp:nvSpPr>
      <dsp:spPr>
        <a:xfrm>
          <a:off x="1708772" y="2521862"/>
          <a:ext cx="2134337" cy="8537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Closing</a:t>
          </a:r>
        </a:p>
      </dsp:txBody>
      <dsp:txXfrm>
        <a:off x="2135639" y="2521862"/>
        <a:ext cx="1280603" cy="853734"/>
      </dsp:txXfrm>
    </dsp:sp>
    <dsp:sp modelId="{44B9C7CE-FA3C-4C53-97C5-C8CDCD9DA72D}">
      <dsp:nvSpPr>
        <dsp:cNvPr id="0" name=""/>
        <dsp:cNvSpPr/>
      </dsp:nvSpPr>
      <dsp:spPr>
        <a:xfrm>
          <a:off x="3416242" y="2521862"/>
          <a:ext cx="2134337" cy="8537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Blurring</a:t>
          </a:r>
        </a:p>
      </dsp:txBody>
      <dsp:txXfrm>
        <a:off x="3843109" y="2521862"/>
        <a:ext cx="1280603" cy="853734"/>
      </dsp:txXfrm>
    </dsp:sp>
    <dsp:sp modelId="{F8B765DE-AFDD-4C05-AE7A-C8BCAF8EABCD}">
      <dsp:nvSpPr>
        <dsp:cNvPr id="0" name=""/>
        <dsp:cNvSpPr/>
      </dsp:nvSpPr>
      <dsp:spPr>
        <a:xfrm>
          <a:off x="5123712" y="2521862"/>
          <a:ext cx="2134337" cy="8537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Masking</a:t>
          </a:r>
        </a:p>
      </dsp:txBody>
      <dsp:txXfrm>
        <a:off x="5550579" y="2521862"/>
        <a:ext cx="1280603" cy="853734"/>
      </dsp:txXfrm>
    </dsp:sp>
    <dsp:sp modelId="{C26AB29A-8BFA-45AC-B9A6-48D150157530}">
      <dsp:nvSpPr>
        <dsp:cNvPr id="0" name=""/>
        <dsp:cNvSpPr/>
      </dsp:nvSpPr>
      <dsp:spPr>
        <a:xfrm>
          <a:off x="6831182" y="2521862"/>
          <a:ext cx="2134337" cy="8537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Finding and Drawing Contours</a:t>
          </a:r>
          <a:endParaRPr lang="en-US" sz="1800" kern="1200" dirty="0"/>
        </a:p>
      </dsp:txBody>
      <dsp:txXfrm>
        <a:off x="7258049" y="2521862"/>
        <a:ext cx="1280603" cy="853734"/>
      </dsp:txXfrm>
    </dsp:sp>
    <dsp:sp modelId="{C687CF21-2046-47C3-B234-F0AC332B5F83}">
      <dsp:nvSpPr>
        <dsp:cNvPr id="0" name=""/>
        <dsp:cNvSpPr/>
      </dsp:nvSpPr>
      <dsp:spPr>
        <a:xfrm>
          <a:off x="8538651" y="2521862"/>
          <a:ext cx="2134337" cy="8537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Calculation of Radius</a:t>
          </a:r>
          <a:endParaRPr lang="en-US" sz="1800" kern="1200" dirty="0"/>
        </a:p>
      </dsp:txBody>
      <dsp:txXfrm>
        <a:off x="8965518" y="2521862"/>
        <a:ext cx="1280603" cy="8537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A02E6-69BF-4B0D-A324-94AD36C33F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CBFA51-627B-4EFD-B08C-DADE6BFAB6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14893-2E9A-45D9-8787-F0EFA0EA9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63B2-67F3-47BF-B348-9D86D4C07907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61674-AD5D-4EB1-8EE5-61989AF7C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DE886-BEC2-48F5-87AE-2C4EE6AEE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63A0-F6D1-4785-93A9-681629800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470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77104-59A2-45AF-8DCC-DB4CBCC1D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87A731-C95A-4EEA-B370-E0D420EA46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47D8F1-5B55-48B0-B4DC-AA5D1E308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63B2-67F3-47BF-B348-9D86D4C07907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3BF33-248D-4EAD-A183-614F2B55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8E745-9FE8-4A25-B684-FF3CE9404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63A0-F6D1-4785-93A9-681629800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99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F9536E-31BD-4387-99E6-76AF4EA516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B101D4-6A13-4CBD-8634-96722EE71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79239-E36E-4500-880F-DC9F0C7EF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63B2-67F3-47BF-B348-9D86D4C07907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82A42-2258-487B-80DF-4D525435B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4D582-AB27-4F04-8A66-0BC7B58D0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63A0-F6D1-4785-93A9-681629800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852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42FE-2B04-4053-9BD5-76AF8D7E7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A2DDC-BF21-41B5-A3A0-7F75A9DB0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D1F6A-55EA-4DBA-9974-9AD26C1EE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63B2-67F3-47BF-B348-9D86D4C07907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8DE38-34A9-4818-857D-AEFCF6DCF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8EE50-21BE-401D-ADE7-DB4E05F2F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63A0-F6D1-4785-93A9-681629800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091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11EA-C1E5-41E1-B924-32BD01C29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4C9AD-B6DC-4937-92F3-8A4B68BBD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C5394E-6FE3-4457-9AEF-E963AC520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63B2-67F3-47BF-B348-9D86D4C07907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B5479-8AA2-4F85-9C0A-569ADB652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7E1A64-431C-474B-BCD7-CBE187235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63A0-F6D1-4785-93A9-681629800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632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4EF8F-509B-4FB8-90FE-EA5D84270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316E5-CD99-449E-8CD7-D89BF44CDE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7642D6-E5C1-489B-B6A7-CF612FABE4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62B379-4348-4724-9CEE-670D736A8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63B2-67F3-47BF-B348-9D86D4C07907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1273C-49E5-44C7-9E74-A663139AB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F7D56-C6A8-4848-AC62-2DAB16955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63A0-F6D1-4785-93A9-681629800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057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96B4F-1D2B-4D97-89EC-420F8158B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ECFC3-23D6-42F8-B98F-E3118EBCE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6B4B25-1AD2-4F01-BEA8-0EB543D172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93797D-6663-40C2-9318-8A76395E26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34E4CE-827A-474A-BB87-212B8D6263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642D46-60B9-47B7-9ACB-607C329C8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63B2-67F3-47BF-B348-9D86D4C07907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78B315-6F44-4BD3-9177-B45C25FFF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7A4879-4319-4CC6-9C10-32C27EDBA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63A0-F6D1-4785-93A9-681629800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926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1D139-660E-41E7-87F6-EB2D37348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75220A-60E8-4402-8C03-B23744882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63B2-67F3-47BF-B348-9D86D4C07907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B698FB-D526-47FA-9946-BD96E8C2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458B6C-BD17-4E3A-9655-CAD64DD45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63A0-F6D1-4785-93A9-681629800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814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070CFD-FC08-424A-B6D2-11BFC04AE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63B2-67F3-47BF-B348-9D86D4C07907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C5A8EA-51D0-41BC-97C7-BC914158C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3F6FFA-AB27-4C9A-BF32-6540C04CE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63A0-F6D1-4785-93A9-681629800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47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1D776-92DA-400F-81C2-9FA2C88B8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183CB-DEB1-4347-8A12-8D4494209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1AA9F6-BB17-4CA9-AF1E-958D3A662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7A6017-D3A1-40FC-828F-F49F483E5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63B2-67F3-47BF-B348-9D86D4C07907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BA39EC-78DC-437C-93BC-900B2F609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DFE467-E80B-4D9C-89E9-9235EDACF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63A0-F6D1-4785-93A9-681629800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31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844F9-6176-4F30-8138-0B584F611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623490-B014-4154-8967-1388791364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990E06-D158-4D85-9DCB-5F13BEA674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58B07-7E74-452E-911F-529CD5D93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63B2-67F3-47BF-B348-9D86D4C07907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5834B-3C12-4793-9C5A-20FCE8CC3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A205A-39CA-4976-8CEF-FCD11B39E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63A0-F6D1-4785-93A9-681629800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5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7341E4-F334-45D8-93C2-8D0B96991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59CE62-0700-4A49-B3B3-1A1D9DC64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71D2F-F679-4C92-A600-9306AD1A86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B63B2-67F3-47BF-B348-9D86D4C07907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AE3989-F662-4192-AA89-1AD284A34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38C2A2-3356-4FB2-8C55-7D78510030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563A0-F6D1-4785-93A9-681629800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283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4">
            <a:extLst>
              <a:ext uri="{FF2B5EF4-FFF2-40B4-BE49-F238E27FC236}">
                <a16:creationId xmlns:a16="http://schemas.microsoft.com/office/drawing/2014/main" id="{714D2EA9-A018-4E07-B719-9E7E905C2BB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1441976"/>
            <a:ext cx="9144000" cy="23876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4000" dirty="0"/>
              <a:t>Calculating Tumor and Necrotic Radius From Images</a:t>
            </a:r>
            <a:endParaRPr lang="en" sz="4000" dirty="0"/>
          </a:p>
        </p:txBody>
      </p:sp>
      <p:sp>
        <p:nvSpPr>
          <p:cNvPr id="7" name="Shape 56">
            <a:extLst>
              <a:ext uri="{FF2B5EF4-FFF2-40B4-BE49-F238E27FC236}">
                <a16:creationId xmlns:a16="http://schemas.microsoft.com/office/drawing/2014/main" id="{7F3034E0-D2A2-4B51-AF1F-FE5D4B34A1F3}"/>
              </a:ext>
            </a:extLst>
          </p:cNvPr>
          <p:cNvSpPr txBox="1"/>
          <p:nvPr/>
        </p:nvSpPr>
        <p:spPr>
          <a:xfrm>
            <a:off x="5173280" y="5103090"/>
            <a:ext cx="2281582" cy="1207867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" sz="2400" dirty="0"/>
              <a:t>Furkan Kurtoglu</a:t>
            </a:r>
          </a:p>
          <a:p>
            <a:pPr algn="ctr">
              <a:lnSpc>
                <a:spcPct val="200000"/>
              </a:lnSpc>
            </a:pPr>
            <a:r>
              <a:rPr lang="en-US" sz="2000" dirty="0"/>
              <a:t>@F</a:t>
            </a:r>
            <a:r>
              <a:rPr lang="en" sz="2000" dirty="0"/>
              <a:t>kurtogluSysBio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AB3352-AA8C-4A6E-911B-88BD943C333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011" y="6108795"/>
            <a:ext cx="261861" cy="212983"/>
          </a:xfrm>
          <a:prstGeom prst="rect">
            <a:avLst/>
          </a:prstGeom>
        </p:spPr>
      </p:pic>
      <p:sp>
        <p:nvSpPr>
          <p:cNvPr id="9" name="Shape 58">
            <a:extLst>
              <a:ext uri="{FF2B5EF4-FFF2-40B4-BE49-F238E27FC236}">
                <a16:creationId xmlns:a16="http://schemas.microsoft.com/office/drawing/2014/main" id="{ADEAE828-3287-4CDF-BA5F-97C2569622CE}"/>
              </a:ext>
            </a:extLst>
          </p:cNvPr>
          <p:cNvSpPr txBox="1"/>
          <p:nvPr/>
        </p:nvSpPr>
        <p:spPr>
          <a:xfrm>
            <a:off x="95693" y="5711382"/>
            <a:ext cx="2573079" cy="58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en-US" sz="2400" dirty="0">
                <a:solidFill>
                  <a:srgbClr val="666666"/>
                </a:solidFill>
              </a:rPr>
              <a:t>Image Processing</a:t>
            </a:r>
            <a:endParaRPr lang="en" sz="2400" dirty="0">
              <a:solidFill>
                <a:srgbClr val="666666"/>
              </a:solidFill>
            </a:endParaRPr>
          </a:p>
        </p:txBody>
      </p:sp>
      <p:sp>
        <p:nvSpPr>
          <p:cNvPr id="10" name="Shape 58">
            <a:extLst>
              <a:ext uri="{FF2B5EF4-FFF2-40B4-BE49-F238E27FC236}">
                <a16:creationId xmlns:a16="http://schemas.microsoft.com/office/drawing/2014/main" id="{38434513-B309-4BC1-A526-0E80EE35482A}"/>
              </a:ext>
            </a:extLst>
          </p:cNvPr>
          <p:cNvSpPr txBox="1"/>
          <p:nvPr/>
        </p:nvSpPr>
        <p:spPr>
          <a:xfrm>
            <a:off x="9765318" y="5707023"/>
            <a:ext cx="2573079" cy="58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en-US" sz="2400" dirty="0">
                <a:solidFill>
                  <a:srgbClr val="666666"/>
                </a:solidFill>
              </a:rPr>
              <a:t>5/1/2019</a:t>
            </a:r>
            <a:endParaRPr lang="en" sz="2400" dirty="0">
              <a:solidFill>
                <a:srgbClr val="666666"/>
              </a:solidFill>
            </a:endParaRPr>
          </a:p>
        </p:txBody>
      </p:sp>
      <p:pic>
        <p:nvPicPr>
          <p:cNvPr id="11" name="Picture 2" descr="resources-trident.jpg (768Ã768)">
            <a:extLst>
              <a:ext uri="{FF2B5EF4-FFF2-40B4-BE49-F238E27FC236}">
                <a16:creationId xmlns:a16="http://schemas.microsoft.com/office/drawing/2014/main" id="{8C02D898-F08C-4123-BCC3-A92D31394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4857" y="564977"/>
            <a:ext cx="1753999" cy="175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06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800977C-79A8-49F5-A639-A34361293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95" y="1641858"/>
            <a:ext cx="4763905" cy="48510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C9EA2-CE24-416C-BF5F-3A27A6168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917" y="1577451"/>
            <a:ext cx="5353050" cy="5200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D1DA9A-4545-4873-9F93-D0BA68F1D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3600" dirty="0">
                <a:solidFill>
                  <a:srgbClr val="C00000"/>
                </a:solidFill>
              </a:rPr>
              <a:t>Methods – Finding Contours and Drawing Contours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0F09A1-C9FD-4C98-9ACF-DB9C82343BDF}"/>
              </a:ext>
            </a:extLst>
          </p:cNvPr>
          <p:cNvSpPr txBox="1"/>
          <p:nvPr/>
        </p:nvSpPr>
        <p:spPr>
          <a:xfrm>
            <a:off x="4790260" y="1254461"/>
            <a:ext cx="27289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One Contour:</a:t>
            </a:r>
          </a:p>
          <a:p>
            <a:r>
              <a:rPr lang="en-US" dirty="0"/>
              <a:t>- Only tumor radius</a:t>
            </a:r>
          </a:p>
          <a:p>
            <a:r>
              <a:rPr lang="en-US" dirty="0"/>
              <a:t>Two Contour </a:t>
            </a:r>
          </a:p>
          <a:p>
            <a:r>
              <a:rPr lang="en-US" dirty="0"/>
              <a:t>- Big Contour is Tumor</a:t>
            </a:r>
          </a:p>
          <a:p>
            <a:r>
              <a:rPr lang="en-US" dirty="0"/>
              <a:t>- Small Contour is Necrotic</a:t>
            </a:r>
          </a:p>
        </p:txBody>
      </p:sp>
    </p:spTree>
    <p:extLst>
      <p:ext uri="{BB962C8B-B14F-4D97-AF65-F5344CB8AC3E}">
        <p14:creationId xmlns:p14="http://schemas.microsoft.com/office/powerpoint/2010/main" val="488934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50EF0-B26D-45AC-9357-101B02D31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Methods – Radius Calculation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CB234-02EF-4B8F-B459-F729F8D25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assumed that tumor grow in circular shape </a:t>
            </a:r>
          </a:p>
          <a:p>
            <a:r>
              <a:rPr lang="en-US" dirty="0"/>
              <a:t>Area to Radius</a:t>
            </a:r>
          </a:p>
          <a:p>
            <a:endParaRPr lang="en-US" dirty="0"/>
          </a:p>
        </p:txBody>
      </p:sp>
      <p:pic>
        <p:nvPicPr>
          <p:cNvPr id="1026" name="Picture 2" descr="VzpvDfwpQkSg4FnBAkbG_area-of-a-circle.PNG (209Ã230)">
            <a:extLst>
              <a:ext uri="{FF2B5EF4-FFF2-40B4-BE49-F238E27FC236}">
                <a16:creationId xmlns:a16="http://schemas.microsoft.com/office/drawing/2014/main" id="{19544E01-8FB4-4415-A99E-95559BF00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825" y="3206836"/>
            <a:ext cx="2494481" cy="2745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450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53A5F-FD07-4CE4-BE19-B835D3D5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Results -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B5582-DD58-46EC-9629-58917502B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Lets Do a Demo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142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E0064-3AC1-40A9-915B-CF6965029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Future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FDB53-FF80-4E66-AD0F-1ABFA31B2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pixel is one micron</a:t>
            </a:r>
          </a:p>
          <a:p>
            <a:pPr lvl="1"/>
            <a:r>
              <a:rPr lang="en-US" dirty="0"/>
              <a:t>That can be changed in future</a:t>
            </a:r>
          </a:p>
          <a:p>
            <a:pPr lvl="1"/>
            <a:r>
              <a:rPr lang="en-US" dirty="0"/>
              <a:t>There is a measure bar at the bottom.</a:t>
            </a:r>
          </a:p>
          <a:p>
            <a:pPr lvl="1"/>
            <a:r>
              <a:rPr lang="en-US" dirty="0"/>
              <a:t>OCR to get number and calculate the tumor accordingly</a:t>
            </a:r>
          </a:p>
          <a:p>
            <a:r>
              <a:rPr lang="en-US" dirty="0"/>
              <a:t>Cell types between tumor gap and edge of tumor</a:t>
            </a:r>
          </a:p>
          <a:p>
            <a:pPr lvl="1"/>
            <a:r>
              <a:rPr lang="en-US" dirty="0"/>
              <a:t>It could be find these cells with HUE color space and selection of color with a saturation and value.</a:t>
            </a:r>
          </a:p>
          <a:p>
            <a:pPr lvl="1"/>
            <a:r>
              <a:rPr lang="en-US" dirty="0"/>
              <a:t>Or Clustering algorithm can be used to determine different type of cells.</a:t>
            </a:r>
          </a:p>
        </p:txBody>
      </p:sp>
    </p:spTree>
    <p:extLst>
      <p:ext uri="{BB962C8B-B14F-4D97-AF65-F5344CB8AC3E}">
        <p14:creationId xmlns:p14="http://schemas.microsoft.com/office/powerpoint/2010/main" val="1824446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19155-AA75-4FB1-B24B-BEDB5386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479" y="276621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Thank you so much!</a:t>
            </a:r>
          </a:p>
        </p:txBody>
      </p:sp>
    </p:spTree>
    <p:extLst>
      <p:ext uri="{BB962C8B-B14F-4D97-AF65-F5344CB8AC3E}">
        <p14:creationId xmlns:p14="http://schemas.microsoft.com/office/powerpoint/2010/main" val="933574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652B9-E22E-4BD1-AB95-A4CB23410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7E231-7417-4DB6-B95D-720C50590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Biological Background (Very Short)</a:t>
            </a:r>
          </a:p>
          <a:p>
            <a:pPr lvl="1"/>
            <a:r>
              <a:rPr lang="en-US" dirty="0"/>
              <a:t>Problem Definition</a:t>
            </a:r>
          </a:p>
          <a:p>
            <a:r>
              <a:rPr lang="en-US" dirty="0"/>
              <a:t>Methods</a:t>
            </a:r>
          </a:p>
          <a:p>
            <a:pPr lvl="1"/>
            <a:r>
              <a:rPr lang="en-US" dirty="0"/>
              <a:t>Work Flow</a:t>
            </a:r>
          </a:p>
          <a:p>
            <a:r>
              <a:rPr lang="en-US" dirty="0"/>
              <a:t>Results</a:t>
            </a:r>
          </a:p>
          <a:p>
            <a:pPr lvl="1"/>
            <a:r>
              <a:rPr lang="en-US" dirty="0"/>
              <a:t>Demo</a:t>
            </a:r>
          </a:p>
          <a:p>
            <a:r>
              <a:rPr lang="en-US" dirty="0"/>
              <a:t>Future Works</a:t>
            </a:r>
          </a:p>
        </p:txBody>
      </p:sp>
    </p:spTree>
    <p:extLst>
      <p:ext uri="{BB962C8B-B14F-4D97-AF65-F5344CB8AC3E}">
        <p14:creationId xmlns:p14="http://schemas.microsoft.com/office/powerpoint/2010/main" val="1270920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00741-7720-491D-A83B-5013A0636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Introduction - Biological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C775F-4ED1-44A0-95B1-3EE4C8CF0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198" y="1690688"/>
            <a:ext cx="6784517" cy="4351338"/>
          </a:xfrm>
        </p:spPr>
        <p:txBody>
          <a:bodyPr/>
          <a:lstStyle/>
          <a:p>
            <a:r>
              <a:rPr lang="en-US" dirty="0"/>
              <a:t>Tumor radius is increasing by time because it’s growing.</a:t>
            </a:r>
          </a:p>
          <a:p>
            <a:r>
              <a:rPr lang="en-US" dirty="0"/>
              <a:t>Cells in tumor uses oxygen to grow.</a:t>
            </a:r>
          </a:p>
          <a:p>
            <a:r>
              <a:rPr lang="en-US" dirty="0"/>
              <a:t>However, tumor is killing vasculature which supplies oxygen to the environment.</a:t>
            </a:r>
          </a:p>
          <a:p>
            <a:r>
              <a:rPr lang="en-US" dirty="0"/>
              <a:t>Therefore, in the middle of tumor, oxygen is depleted by tumor cells.</a:t>
            </a:r>
          </a:p>
          <a:p>
            <a:r>
              <a:rPr lang="en-US" dirty="0"/>
              <a:t>Hence, the middle cells are dying due to lack of oxygen.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2C40CF-C514-4A27-A1B2-0BB9EE870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717" y="1392573"/>
            <a:ext cx="4390499" cy="469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01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6BA6BF6-E02D-437E-A771-8D3DB76CAB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5" t="25083" r="18484" b="18737"/>
          <a:stretch/>
        </p:blipFill>
        <p:spPr>
          <a:xfrm>
            <a:off x="6060535" y="3643951"/>
            <a:ext cx="3228392" cy="29341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7C6C2E-29DE-4290-9C60-65405D633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Introduction - Problem Definition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76542-A86C-4395-BDCE-341A2F28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8873"/>
            <a:ext cx="10515600" cy="4351338"/>
          </a:xfrm>
        </p:spPr>
        <p:txBody>
          <a:bodyPr/>
          <a:lstStyle/>
          <a:p>
            <a:r>
              <a:rPr lang="en-US" dirty="0"/>
              <a:t>Simulating by time and producing simulation results</a:t>
            </a:r>
          </a:p>
          <a:p>
            <a:r>
              <a:rPr lang="en-US" dirty="0"/>
              <a:t>Calculating Tumor Radius and Necrotic Radius from simulation images for each time step.</a:t>
            </a:r>
          </a:p>
          <a:p>
            <a:r>
              <a:rPr lang="en-US" dirty="0"/>
              <a:t>This results will be used to calibrate our Model Parameters to be consisted with experimental results.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AAE87F-0B23-4200-8C21-6F8B942906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06" y="4262700"/>
            <a:ext cx="1774510" cy="163434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CEB8241-05BA-4E49-B9DD-53B350A834FA}"/>
              </a:ext>
            </a:extLst>
          </p:cNvPr>
          <p:cNvGrpSpPr/>
          <p:nvPr/>
        </p:nvGrpSpPr>
        <p:grpSpPr>
          <a:xfrm>
            <a:off x="2450954" y="4262699"/>
            <a:ext cx="1776635" cy="1634343"/>
            <a:chOff x="590858" y="3762451"/>
            <a:chExt cx="2451097" cy="21396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C98D2A4-0F9F-4647-9E3F-134F83F3E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858" y="3762451"/>
              <a:ext cx="2451097" cy="2139696"/>
            </a:xfrm>
            <a:prstGeom prst="rect">
              <a:avLst/>
            </a:prstGeom>
          </p:spPr>
        </p:pic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08A978C-F122-494E-B3FA-2AF374D32DCD}"/>
                </a:ext>
              </a:extLst>
            </p:cNvPr>
            <p:cNvSpPr/>
            <p:nvPr/>
          </p:nvSpPr>
          <p:spPr>
            <a:xfrm>
              <a:off x="999526" y="4375015"/>
              <a:ext cx="1464690" cy="1313891"/>
            </a:xfrm>
            <a:custGeom>
              <a:avLst/>
              <a:gdLst>
                <a:gd name="connsiteX0" fmla="*/ 414020 w 1549427"/>
                <a:gd name="connsiteY0" fmla="*/ 2540 h 1457960"/>
                <a:gd name="connsiteX1" fmla="*/ 426720 w 1549427"/>
                <a:gd name="connsiteY1" fmla="*/ 12700 h 1457960"/>
                <a:gd name="connsiteX2" fmla="*/ 452120 w 1549427"/>
                <a:gd name="connsiteY2" fmla="*/ 17780 h 1457960"/>
                <a:gd name="connsiteX3" fmla="*/ 462280 w 1549427"/>
                <a:gd name="connsiteY3" fmla="*/ 22860 h 1457960"/>
                <a:gd name="connsiteX4" fmla="*/ 495300 w 1549427"/>
                <a:gd name="connsiteY4" fmla="*/ 27940 h 1457960"/>
                <a:gd name="connsiteX5" fmla="*/ 543560 w 1549427"/>
                <a:gd name="connsiteY5" fmla="*/ 35560 h 1457960"/>
                <a:gd name="connsiteX6" fmla="*/ 673100 w 1549427"/>
                <a:gd name="connsiteY6" fmla="*/ 33020 h 1457960"/>
                <a:gd name="connsiteX7" fmla="*/ 698500 w 1549427"/>
                <a:gd name="connsiteY7" fmla="*/ 27940 h 1457960"/>
                <a:gd name="connsiteX8" fmla="*/ 721360 w 1549427"/>
                <a:gd name="connsiteY8" fmla="*/ 22860 h 1457960"/>
                <a:gd name="connsiteX9" fmla="*/ 736600 w 1549427"/>
                <a:gd name="connsiteY9" fmla="*/ 17780 h 1457960"/>
                <a:gd name="connsiteX10" fmla="*/ 779780 w 1549427"/>
                <a:gd name="connsiteY10" fmla="*/ 12700 h 1457960"/>
                <a:gd name="connsiteX11" fmla="*/ 805180 w 1549427"/>
                <a:gd name="connsiteY11" fmla="*/ 5080 h 1457960"/>
                <a:gd name="connsiteX12" fmla="*/ 858520 w 1549427"/>
                <a:gd name="connsiteY12" fmla="*/ 0 h 1457960"/>
                <a:gd name="connsiteX13" fmla="*/ 965200 w 1549427"/>
                <a:gd name="connsiteY13" fmla="*/ 2540 h 1457960"/>
                <a:gd name="connsiteX14" fmla="*/ 972820 w 1549427"/>
                <a:gd name="connsiteY14" fmla="*/ 7620 h 1457960"/>
                <a:gd name="connsiteX15" fmla="*/ 993140 w 1549427"/>
                <a:gd name="connsiteY15" fmla="*/ 12700 h 1457960"/>
                <a:gd name="connsiteX16" fmla="*/ 1000760 w 1549427"/>
                <a:gd name="connsiteY16" fmla="*/ 15240 h 1457960"/>
                <a:gd name="connsiteX17" fmla="*/ 1021080 w 1549427"/>
                <a:gd name="connsiteY17" fmla="*/ 25400 h 1457960"/>
                <a:gd name="connsiteX18" fmla="*/ 1038860 w 1549427"/>
                <a:gd name="connsiteY18" fmla="*/ 38100 h 1457960"/>
                <a:gd name="connsiteX19" fmla="*/ 1049020 w 1549427"/>
                <a:gd name="connsiteY19" fmla="*/ 40640 h 1457960"/>
                <a:gd name="connsiteX20" fmla="*/ 1056640 w 1549427"/>
                <a:gd name="connsiteY20" fmla="*/ 43180 h 1457960"/>
                <a:gd name="connsiteX21" fmla="*/ 1064260 w 1549427"/>
                <a:gd name="connsiteY21" fmla="*/ 48260 h 1457960"/>
                <a:gd name="connsiteX22" fmla="*/ 1079500 w 1549427"/>
                <a:gd name="connsiteY22" fmla="*/ 53340 h 1457960"/>
                <a:gd name="connsiteX23" fmla="*/ 1092200 w 1549427"/>
                <a:gd name="connsiteY23" fmla="*/ 58420 h 1457960"/>
                <a:gd name="connsiteX24" fmla="*/ 1102360 w 1549427"/>
                <a:gd name="connsiteY24" fmla="*/ 60960 h 1457960"/>
                <a:gd name="connsiteX25" fmla="*/ 1109980 w 1549427"/>
                <a:gd name="connsiteY25" fmla="*/ 63500 h 1457960"/>
                <a:gd name="connsiteX26" fmla="*/ 1132840 w 1549427"/>
                <a:gd name="connsiteY26" fmla="*/ 68580 h 1457960"/>
                <a:gd name="connsiteX27" fmla="*/ 1140460 w 1549427"/>
                <a:gd name="connsiteY27" fmla="*/ 73660 h 1457960"/>
                <a:gd name="connsiteX28" fmla="*/ 1155700 w 1549427"/>
                <a:gd name="connsiteY28" fmla="*/ 78740 h 1457960"/>
                <a:gd name="connsiteX29" fmla="*/ 1173480 w 1549427"/>
                <a:gd name="connsiteY29" fmla="*/ 88900 h 1457960"/>
                <a:gd name="connsiteX30" fmla="*/ 1193800 w 1549427"/>
                <a:gd name="connsiteY30" fmla="*/ 91440 h 1457960"/>
                <a:gd name="connsiteX31" fmla="*/ 1219200 w 1549427"/>
                <a:gd name="connsiteY31" fmla="*/ 101600 h 1457960"/>
                <a:gd name="connsiteX32" fmla="*/ 1226820 w 1549427"/>
                <a:gd name="connsiteY32" fmla="*/ 104140 h 1457960"/>
                <a:gd name="connsiteX33" fmla="*/ 1236980 w 1549427"/>
                <a:gd name="connsiteY33" fmla="*/ 111760 h 1457960"/>
                <a:gd name="connsiteX34" fmla="*/ 1244600 w 1549427"/>
                <a:gd name="connsiteY34" fmla="*/ 116840 h 1457960"/>
                <a:gd name="connsiteX35" fmla="*/ 1249680 w 1549427"/>
                <a:gd name="connsiteY35" fmla="*/ 124460 h 1457960"/>
                <a:gd name="connsiteX36" fmla="*/ 1257300 w 1549427"/>
                <a:gd name="connsiteY36" fmla="*/ 134620 h 1457960"/>
                <a:gd name="connsiteX37" fmla="*/ 1264920 w 1549427"/>
                <a:gd name="connsiteY37" fmla="*/ 139700 h 1457960"/>
                <a:gd name="connsiteX38" fmla="*/ 1272540 w 1549427"/>
                <a:gd name="connsiteY38" fmla="*/ 147320 h 1457960"/>
                <a:gd name="connsiteX39" fmla="*/ 1282700 w 1549427"/>
                <a:gd name="connsiteY39" fmla="*/ 154940 h 1457960"/>
                <a:gd name="connsiteX40" fmla="*/ 1290320 w 1549427"/>
                <a:gd name="connsiteY40" fmla="*/ 162560 h 1457960"/>
                <a:gd name="connsiteX41" fmla="*/ 1305560 w 1549427"/>
                <a:gd name="connsiteY41" fmla="*/ 170180 h 1457960"/>
                <a:gd name="connsiteX42" fmla="*/ 1313180 w 1549427"/>
                <a:gd name="connsiteY42" fmla="*/ 177800 h 1457960"/>
                <a:gd name="connsiteX43" fmla="*/ 1320800 w 1549427"/>
                <a:gd name="connsiteY43" fmla="*/ 180340 h 1457960"/>
                <a:gd name="connsiteX44" fmla="*/ 1336040 w 1549427"/>
                <a:gd name="connsiteY44" fmla="*/ 195580 h 1457960"/>
                <a:gd name="connsiteX45" fmla="*/ 1343660 w 1549427"/>
                <a:gd name="connsiteY45" fmla="*/ 203200 h 1457960"/>
                <a:gd name="connsiteX46" fmla="*/ 1351280 w 1549427"/>
                <a:gd name="connsiteY46" fmla="*/ 210820 h 1457960"/>
                <a:gd name="connsiteX47" fmla="*/ 1361440 w 1549427"/>
                <a:gd name="connsiteY47" fmla="*/ 218440 h 1457960"/>
                <a:gd name="connsiteX48" fmla="*/ 1369060 w 1549427"/>
                <a:gd name="connsiteY48" fmla="*/ 223520 h 1457960"/>
                <a:gd name="connsiteX49" fmla="*/ 1384300 w 1549427"/>
                <a:gd name="connsiteY49" fmla="*/ 238760 h 1457960"/>
                <a:gd name="connsiteX50" fmla="*/ 1399540 w 1549427"/>
                <a:gd name="connsiteY50" fmla="*/ 251460 h 1457960"/>
                <a:gd name="connsiteX51" fmla="*/ 1409700 w 1549427"/>
                <a:gd name="connsiteY51" fmla="*/ 266700 h 1457960"/>
                <a:gd name="connsiteX52" fmla="*/ 1422400 w 1549427"/>
                <a:gd name="connsiteY52" fmla="*/ 284480 h 1457960"/>
                <a:gd name="connsiteX53" fmla="*/ 1427480 w 1549427"/>
                <a:gd name="connsiteY53" fmla="*/ 299720 h 1457960"/>
                <a:gd name="connsiteX54" fmla="*/ 1437640 w 1549427"/>
                <a:gd name="connsiteY54" fmla="*/ 312420 h 1457960"/>
                <a:gd name="connsiteX55" fmla="*/ 1450340 w 1549427"/>
                <a:gd name="connsiteY55" fmla="*/ 330200 h 1457960"/>
                <a:gd name="connsiteX56" fmla="*/ 1452880 w 1549427"/>
                <a:gd name="connsiteY56" fmla="*/ 337820 h 1457960"/>
                <a:gd name="connsiteX57" fmla="*/ 1460500 w 1549427"/>
                <a:gd name="connsiteY57" fmla="*/ 345440 h 1457960"/>
                <a:gd name="connsiteX58" fmla="*/ 1468120 w 1549427"/>
                <a:gd name="connsiteY58" fmla="*/ 355600 h 1457960"/>
                <a:gd name="connsiteX59" fmla="*/ 1475740 w 1549427"/>
                <a:gd name="connsiteY59" fmla="*/ 373380 h 1457960"/>
                <a:gd name="connsiteX60" fmla="*/ 1480820 w 1549427"/>
                <a:gd name="connsiteY60" fmla="*/ 381000 h 1457960"/>
                <a:gd name="connsiteX61" fmla="*/ 1493520 w 1549427"/>
                <a:gd name="connsiteY61" fmla="*/ 398780 h 1457960"/>
                <a:gd name="connsiteX62" fmla="*/ 1498600 w 1549427"/>
                <a:gd name="connsiteY62" fmla="*/ 414020 h 1457960"/>
                <a:gd name="connsiteX63" fmla="*/ 1508760 w 1549427"/>
                <a:gd name="connsiteY63" fmla="*/ 429260 h 1457960"/>
                <a:gd name="connsiteX64" fmla="*/ 1511300 w 1549427"/>
                <a:gd name="connsiteY64" fmla="*/ 436880 h 1457960"/>
                <a:gd name="connsiteX65" fmla="*/ 1513840 w 1549427"/>
                <a:gd name="connsiteY65" fmla="*/ 449580 h 1457960"/>
                <a:gd name="connsiteX66" fmla="*/ 1518920 w 1549427"/>
                <a:gd name="connsiteY66" fmla="*/ 457200 h 1457960"/>
                <a:gd name="connsiteX67" fmla="*/ 1524000 w 1549427"/>
                <a:gd name="connsiteY67" fmla="*/ 477520 h 1457960"/>
                <a:gd name="connsiteX68" fmla="*/ 1526540 w 1549427"/>
                <a:gd name="connsiteY68" fmla="*/ 487680 h 1457960"/>
                <a:gd name="connsiteX69" fmla="*/ 1531620 w 1549427"/>
                <a:gd name="connsiteY69" fmla="*/ 497840 h 1457960"/>
                <a:gd name="connsiteX70" fmla="*/ 1536700 w 1549427"/>
                <a:gd name="connsiteY70" fmla="*/ 515620 h 1457960"/>
                <a:gd name="connsiteX71" fmla="*/ 1544320 w 1549427"/>
                <a:gd name="connsiteY71" fmla="*/ 525780 h 1457960"/>
                <a:gd name="connsiteX72" fmla="*/ 1549400 w 1549427"/>
                <a:gd name="connsiteY72" fmla="*/ 581660 h 1457960"/>
                <a:gd name="connsiteX73" fmla="*/ 1544320 w 1549427"/>
                <a:gd name="connsiteY73" fmla="*/ 708660 h 1457960"/>
                <a:gd name="connsiteX74" fmla="*/ 1534160 w 1549427"/>
                <a:gd name="connsiteY74" fmla="*/ 744220 h 1457960"/>
                <a:gd name="connsiteX75" fmla="*/ 1529080 w 1549427"/>
                <a:gd name="connsiteY75" fmla="*/ 751840 h 1457960"/>
                <a:gd name="connsiteX76" fmla="*/ 1526540 w 1549427"/>
                <a:gd name="connsiteY76" fmla="*/ 759460 h 1457960"/>
                <a:gd name="connsiteX77" fmla="*/ 1511300 w 1549427"/>
                <a:gd name="connsiteY77" fmla="*/ 782320 h 1457960"/>
                <a:gd name="connsiteX78" fmla="*/ 1503680 w 1549427"/>
                <a:gd name="connsiteY78" fmla="*/ 789940 h 1457960"/>
                <a:gd name="connsiteX79" fmla="*/ 1490980 w 1549427"/>
                <a:gd name="connsiteY79" fmla="*/ 807720 h 1457960"/>
                <a:gd name="connsiteX80" fmla="*/ 1480820 w 1549427"/>
                <a:gd name="connsiteY80" fmla="*/ 817880 h 1457960"/>
                <a:gd name="connsiteX81" fmla="*/ 1478280 w 1549427"/>
                <a:gd name="connsiteY81" fmla="*/ 828040 h 1457960"/>
                <a:gd name="connsiteX82" fmla="*/ 1475740 w 1549427"/>
                <a:gd name="connsiteY82" fmla="*/ 835660 h 1457960"/>
                <a:gd name="connsiteX83" fmla="*/ 1473200 w 1549427"/>
                <a:gd name="connsiteY83" fmla="*/ 850900 h 1457960"/>
                <a:gd name="connsiteX84" fmla="*/ 1465580 w 1549427"/>
                <a:gd name="connsiteY84" fmla="*/ 886460 h 1457960"/>
                <a:gd name="connsiteX85" fmla="*/ 1460500 w 1549427"/>
                <a:gd name="connsiteY85" fmla="*/ 927100 h 1457960"/>
                <a:gd name="connsiteX86" fmla="*/ 1457960 w 1549427"/>
                <a:gd name="connsiteY86" fmla="*/ 939800 h 1457960"/>
                <a:gd name="connsiteX87" fmla="*/ 1452880 w 1549427"/>
                <a:gd name="connsiteY87" fmla="*/ 949960 h 1457960"/>
                <a:gd name="connsiteX88" fmla="*/ 1440180 w 1549427"/>
                <a:gd name="connsiteY88" fmla="*/ 967740 h 1457960"/>
                <a:gd name="connsiteX89" fmla="*/ 1435100 w 1549427"/>
                <a:gd name="connsiteY89" fmla="*/ 975360 h 1457960"/>
                <a:gd name="connsiteX90" fmla="*/ 1427480 w 1549427"/>
                <a:gd name="connsiteY90" fmla="*/ 985520 h 1457960"/>
                <a:gd name="connsiteX91" fmla="*/ 1412240 w 1549427"/>
                <a:gd name="connsiteY91" fmla="*/ 1008380 h 1457960"/>
                <a:gd name="connsiteX92" fmla="*/ 1404620 w 1549427"/>
                <a:gd name="connsiteY92" fmla="*/ 1043940 h 1457960"/>
                <a:gd name="connsiteX93" fmla="*/ 1399540 w 1549427"/>
                <a:gd name="connsiteY93" fmla="*/ 1064260 h 1457960"/>
                <a:gd name="connsiteX94" fmla="*/ 1394460 w 1549427"/>
                <a:gd name="connsiteY94" fmla="*/ 1082040 h 1457960"/>
                <a:gd name="connsiteX95" fmla="*/ 1389380 w 1549427"/>
                <a:gd name="connsiteY95" fmla="*/ 1089660 h 1457960"/>
                <a:gd name="connsiteX96" fmla="*/ 1386840 w 1549427"/>
                <a:gd name="connsiteY96" fmla="*/ 1097280 h 1457960"/>
                <a:gd name="connsiteX97" fmla="*/ 1379220 w 1549427"/>
                <a:gd name="connsiteY97" fmla="*/ 1107440 h 1457960"/>
                <a:gd name="connsiteX98" fmla="*/ 1371600 w 1549427"/>
                <a:gd name="connsiteY98" fmla="*/ 1125220 h 1457960"/>
                <a:gd name="connsiteX99" fmla="*/ 1358900 w 1549427"/>
                <a:gd name="connsiteY99" fmla="*/ 1143000 h 1457960"/>
                <a:gd name="connsiteX100" fmla="*/ 1353820 w 1549427"/>
                <a:gd name="connsiteY100" fmla="*/ 1153160 h 1457960"/>
                <a:gd name="connsiteX101" fmla="*/ 1348740 w 1549427"/>
                <a:gd name="connsiteY101" fmla="*/ 1173480 h 1457960"/>
                <a:gd name="connsiteX102" fmla="*/ 1341120 w 1549427"/>
                <a:gd name="connsiteY102" fmla="*/ 1183640 h 1457960"/>
                <a:gd name="connsiteX103" fmla="*/ 1336040 w 1549427"/>
                <a:gd name="connsiteY103" fmla="*/ 1191260 h 1457960"/>
                <a:gd name="connsiteX104" fmla="*/ 1310640 w 1549427"/>
                <a:gd name="connsiteY104" fmla="*/ 1214120 h 1457960"/>
                <a:gd name="connsiteX105" fmla="*/ 1287780 w 1549427"/>
                <a:gd name="connsiteY105" fmla="*/ 1224280 h 1457960"/>
                <a:gd name="connsiteX106" fmla="*/ 1280160 w 1549427"/>
                <a:gd name="connsiteY106" fmla="*/ 1231900 h 1457960"/>
                <a:gd name="connsiteX107" fmla="*/ 1272540 w 1549427"/>
                <a:gd name="connsiteY107" fmla="*/ 1236980 h 1457960"/>
                <a:gd name="connsiteX108" fmla="*/ 1259840 w 1549427"/>
                <a:gd name="connsiteY108" fmla="*/ 1254760 h 1457960"/>
                <a:gd name="connsiteX109" fmla="*/ 1257300 w 1549427"/>
                <a:gd name="connsiteY109" fmla="*/ 1264920 h 1457960"/>
                <a:gd name="connsiteX110" fmla="*/ 1247140 w 1549427"/>
                <a:gd name="connsiteY110" fmla="*/ 1280160 h 1457960"/>
                <a:gd name="connsiteX111" fmla="*/ 1239520 w 1549427"/>
                <a:gd name="connsiteY111" fmla="*/ 1295400 h 1457960"/>
                <a:gd name="connsiteX112" fmla="*/ 1236980 w 1549427"/>
                <a:gd name="connsiteY112" fmla="*/ 1303020 h 1457960"/>
                <a:gd name="connsiteX113" fmla="*/ 1231900 w 1549427"/>
                <a:gd name="connsiteY113" fmla="*/ 1320800 h 1457960"/>
                <a:gd name="connsiteX114" fmla="*/ 1226820 w 1549427"/>
                <a:gd name="connsiteY114" fmla="*/ 1328420 h 1457960"/>
                <a:gd name="connsiteX115" fmla="*/ 1216660 w 1549427"/>
                <a:gd name="connsiteY115" fmla="*/ 1346200 h 1457960"/>
                <a:gd name="connsiteX116" fmla="*/ 1201420 w 1549427"/>
                <a:gd name="connsiteY116" fmla="*/ 1361440 h 1457960"/>
                <a:gd name="connsiteX117" fmla="*/ 1193800 w 1549427"/>
                <a:gd name="connsiteY117" fmla="*/ 1369060 h 1457960"/>
                <a:gd name="connsiteX118" fmla="*/ 1186180 w 1549427"/>
                <a:gd name="connsiteY118" fmla="*/ 1374140 h 1457960"/>
                <a:gd name="connsiteX119" fmla="*/ 1178560 w 1549427"/>
                <a:gd name="connsiteY119" fmla="*/ 1381760 h 1457960"/>
                <a:gd name="connsiteX120" fmla="*/ 1150620 w 1549427"/>
                <a:gd name="connsiteY120" fmla="*/ 1397000 h 1457960"/>
                <a:gd name="connsiteX121" fmla="*/ 1137920 w 1549427"/>
                <a:gd name="connsiteY121" fmla="*/ 1402080 h 1457960"/>
                <a:gd name="connsiteX122" fmla="*/ 1127760 w 1549427"/>
                <a:gd name="connsiteY122" fmla="*/ 1409700 h 1457960"/>
                <a:gd name="connsiteX123" fmla="*/ 1117600 w 1549427"/>
                <a:gd name="connsiteY123" fmla="*/ 1414780 h 1457960"/>
                <a:gd name="connsiteX124" fmla="*/ 1102360 w 1549427"/>
                <a:gd name="connsiteY124" fmla="*/ 1419860 h 1457960"/>
                <a:gd name="connsiteX125" fmla="*/ 1041400 w 1549427"/>
                <a:gd name="connsiteY125" fmla="*/ 1417320 h 1457960"/>
                <a:gd name="connsiteX126" fmla="*/ 988060 w 1549427"/>
                <a:gd name="connsiteY126" fmla="*/ 1412240 h 1457960"/>
                <a:gd name="connsiteX127" fmla="*/ 942340 w 1549427"/>
                <a:gd name="connsiteY127" fmla="*/ 1409700 h 1457960"/>
                <a:gd name="connsiteX128" fmla="*/ 904240 w 1549427"/>
                <a:gd name="connsiteY128" fmla="*/ 1402080 h 1457960"/>
                <a:gd name="connsiteX129" fmla="*/ 855980 w 1549427"/>
                <a:gd name="connsiteY129" fmla="*/ 1397000 h 1457960"/>
                <a:gd name="connsiteX130" fmla="*/ 726440 w 1549427"/>
                <a:gd name="connsiteY130" fmla="*/ 1404620 h 1457960"/>
                <a:gd name="connsiteX131" fmla="*/ 701040 w 1549427"/>
                <a:gd name="connsiteY131" fmla="*/ 1407160 h 1457960"/>
                <a:gd name="connsiteX132" fmla="*/ 678180 w 1549427"/>
                <a:gd name="connsiteY132" fmla="*/ 1409700 h 1457960"/>
                <a:gd name="connsiteX133" fmla="*/ 574040 w 1549427"/>
                <a:gd name="connsiteY133" fmla="*/ 1412240 h 1457960"/>
                <a:gd name="connsiteX134" fmla="*/ 548640 w 1549427"/>
                <a:gd name="connsiteY134" fmla="*/ 1417320 h 1457960"/>
                <a:gd name="connsiteX135" fmla="*/ 538480 w 1549427"/>
                <a:gd name="connsiteY135" fmla="*/ 1424940 h 1457960"/>
                <a:gd name="connsiteX136" fmla="*/ 530860 w 1549427"/>
                <a:gd name="connsiteY136" fmla="*/ 1430020 h 1457960"/>
                <a:gd name="connsiteX137" fmla="*/ 523240 w 1549427"/>
                <a:gd name="connsiteY137" fmla="*/ 1437640 h 1457960"/>
                <a:gd name="connsiteX138" fmla="*/ 513080 w 1549427"/>
                <a:gd name="connsiteY138" fmla="*/ 1440180 h 1457960"/>
                <a:gd name="connsiteX139" fmla="*/ 505460 w 1549427"/>
                <a:gd name="connsiteY139" fmla="*/ 1445260 h 1457960"/>
                <a:gd name="connsiteX140" fmla="*/ 497840 w 1549427"/>
                <a:gd name="connsiteY140" fmla="*/ 1447800 h 1457960"/>
                <a:gd name="connsiteX141" fmla="*/ 401320 w 1549427"/>
                <a:gd name="connsiteY141" fmla="*/ 1450340 h 1457960"/>
                <a:gd name="connsiteX142" fmla="*/ 393700 w 1549427"/>
                <a:gd name="connsiteY142" fmla="*/ 1455420 h 1457960"/>
                <a:gd name="connsiteX143" fmla="*/ 383540 w 1549427"/>
                <a:gd name="connsiteY143" fmla="*/ 1457960 h 1457960"/>
                <a:gd name="connsiteX144" fmla="*/ 236220 w 1549427"/>
                <a:gd name="connsiteY144" fmla="*/ 1455420 h 1457960"/>
                <a:gd name="connsiteX145" fmla="*/ 218440 w 1549427"/>
                <a:gd name="connsiteY145" fmla="*/ 1440180 h 1457960"/>
                <a:gd name="connsiteX146" fmla="*/ 210820 w 1549427"/>
                <a:gd name="connsiteY146" fmla="*/ 1435100 h 1457960"/>
                <a:gd name="connsiteX147" fmla="*/ 203200 w 1549427"/>
                <a:gd name="connsiteY147" fmla="*/ 1427480 h 1457960"/>
                <a:gd name="connsiteX148" fmla="*/ 160020 w 1549427"/>
                <a:gd name="connsiteY148" fmla="*/ 1397000 h 1457960"/>
                <a:gd name="connsiteX149" fmla="*/ 152400 w 1549427"/>
                <a:gd name="connsiteY149" fmla="*/ 1389380 h 1457960"/>
                <a:gd name="connsiteX150" fmla="*/ 144780 w 1549427"/>
                <a:gd name="connsiteY150" fmla="*/ 1384300 h 1457960"/>
                <a:gd name="connsiteX151" fmla="*/ 129540 w 1549427"/>
                <a:gd name="connsiteY151" fmla="*/ 1369060 h 1457960"/>
                <a:gd name="connsiteX152" fmla="*/ 106680 w 1549427"/>
                <a:gd name="connsiteY152" fmla="*/ 1351280 h 1457960"/>
                <a:gd name="connsiteX153" fmla="*/ 99060 w 1549427"/>
                <a:gd name="connsiteY153" fmla="*/ 1346200 h 1457960"/>
                <a:gd name="connsiteX154" fmla="*/ 91440 w 1549427"/>
                <a:gd name="connsiteY154" fmla="*/ 1336040 h 1457960"/>
                <a:gd name="connsiteX155" fmla="*/ 88900 w 1549427"/>
                <a:gd name="connsiteY155" fmla="*/ 1325880 h 1457960"/>
                <a:gd name="connsiteX156" fmla="*/ 81280 w 1549427"/>
                <a:gd name="connsiteY156" fmla="*/ 1315720 h 1457960"/>
                <a:gd name="connsiteX157" fmla="*/ 76200 w 1549427"/>
                <a:gd name="connsiteY157" fmla="*/ 1308100 h 1457960"/>
                <a:gd name="connsiteX158" fmla="*/ 71120 w 1549427"/>
                <a:gd name="connsiteY158" fmla="*/ 1297940 h 1457960"/>
                <a:gd name="connsiteX159" fmla="*/ 53340 w 1549427"/>
                <a:gd name="connsiteY159" fmla="*/ 1272540 h 1457960"/>
                <a:gd name="connsiteX160" fmla="*/ 40640 w 1549427"/>
                <a:gd name="connsiteY160" fmla="*/ 1254760 h 1457960"/>
                <a:gd name="connsiteX161" fmla="*/ 30480 w 1549427"/>
                <a:gd name="connsiteY161" fmla="*/ 1239520 h 1457960"/>
                <a:gd name="connsiteX162" fmla="*/ 17780 w 1549427"/>
                <a:gd name="connsiteY162" fmla="*/ 1216660 h 1457960"/>
                <a:gd name="connsiteX163" fmla="*/ 7620 w 1549427"/>
                <a:gd name="connsiteY163" fmla="*/ 1206500 h 1457960"/>
                <a:gd name="connsiteX164" fmla="*/ 2540 w 1549427"/>
                <a:gd name="connsiteY164" fmla="*/ 1097280 h 1457960"/>
                <a:gd name="connsiteX165" fmla="*/ 0 w 1549427"/>
                <a:gd name="connsiteY165" fmla="*/ 1061720 h 1457960"/>
                <a:gd name="connsiteX166" fmla="*/ 2540 w 1549427"/>
                <a:gd name="connsiteY166" fmla="*/ 1023620 h 1457960"/>
                <a:gd name="connsiteX167" fmla="*/ 20320 w 1549427"/>
                <a:gd name="connsiteY167" fmla="*/ 1000760 h 1457960"/>
                <a:gd name="connsiteX168" fmla="*/ 25400 w 1549427"/>
                <a:gd name="connsiteY168" fmla="*/ 993140 h 1457960"/>
                <a:gd name="connsiteX169" fmla="*/ 35560 w 1549427"/>
                <a:gd name="connsiteY169" fmla="*/ 988060 h 1457960"/>
                <a:gd name="connsiteX170" fmla="*/ 50800 w 1549427"/>
                <a:gd name="connsiteY170" fmla="*/ 975360 h 1457960"/>
                <a:gd name="connsiteX171" fmla="*/ 71120 w 1549427"/>
                <a:gd name="connsiteY171" fmla="*/ 962660 h 1457960"/>
                <a:gd name="connsiteX172" fmla="*/ 78740 w 1549427"/>
                <a:gd name="connsiteY172" fmla="*/ 955040 h 1457960"/>
                <a:gd name="connsiteX173" fmla="*/ 96520 w 1549427"/>
                <a:gd name="connsiteY173" fmla="*/ 942340 h 1457960"/>
                <a:gd name="connsiteX174" fmla="*/ 101600 w 1549427"/>
                <a:gd name="connsiteY174" fmla="*/ 934720 h 1457960"/>
                <a:gd name="connsiteX175" fmla="*/ 114300 w 1549427"/>
                <a:gd name="connsiteY175" fmla="*/ 916940 h 1457960"/>
                <a:gd name="connsiteX176" fmla="*/ 106680 w 1549427"/>
                <a:gd name="connsiteY176" fmla="*/ 894080 h 1457960"/>
                <a:gd name="connsiteX177" fmla="*/ 104140 w 1549427"/>
                <a:gd name="connsiteY177" fmla="*/ 886460 h 1457960"/>
                <a:gd name="connsiteX178" fmla="*/ 101600 w 1549427"/>
                <a:gd name="connsiteY178" fmla="*/ 878840 h 1457960"/>
                <a:gd name="connsiteX179" fmla="*/ 99060 w 1549427"/>
                <a:gd name="connsiteY179" fmla="*/ 866140 h 1457960"/>
                <a:gd name="connsiteX180" fmla="*/ 96520 w 1549427"/>
                <a:gd name="connsiteY180" fmla="*/ 855980 h 1457960"/>
                <a:gd name="connsiteX181" fmla="*/ 91440 w 1549427"/>
                <a:gd name="connsiteY181" fmla="*/ 815340 h 1457960"/>
                <a:gd name="connsiteX182" fmla="*/ 88900 w 1549427"/>
                <a:gd name="connsiteY182" fmla="*/ 797560 h 1457960"/>
                <a:gd name="connsiteX183" fmla="*/ 83820 w 1549427"/>
                <a:gd name="connsiteY183" fmla="*/ 789940 h 1457960"/>
                <a:gd name="connsiteX184" fmla="*/ 78740 w 1549427"/>
                <a:gd name="connsiteY184" fmla="*/ 772160 h 1457960"/>
                <a:gd name="connsiteX185" fmla="*/ 71120 w 1549427"/>
                <a:gd name="connsiteY185" fmla="*/ 759460 h 1457960"/>
                <a:gd name="connsiteX186" fmla="*/ 63500 w 1549427"/>
                <a:gd name="connsiteY186" fmla="*/ 731520 h 1457960"/>
                <a:gd name="connsiteX187" fmla="*/ 55880 w 1549427"/>
                <a:gd name="connsiteY187" fmla="*/ 708660 h 1457960"/>
                <a:gd name="connsiteX188" fmla="*/ 43180 w 1549427"/>
                <a:gd name="connsiteY188" fmla="*/ 673100 h 1457960"/>
                <a:gd name="connsiteX189" fmla="*/ 40640 w 1549427"/>
                <a:gd name="connsiteY189" fmla="*/ 655320 h 1457960"/>
                <a:gd name="connsiteX190" fmla="*/ 38100 w 1549427"/>
                <a:gd name="connsiteY190" fmla="*/ 642620 h 1457960"/>
                <a:gd name="connsiteX191" fmla="*/ 33020 w 1549427"/>
                <a:gd name="connsiteY191" fmla="*/ 632460 h 1457960"/>
                <a:gd name="connsiteX192" fmla="*/ 30480 w 1549427"/>
                <a:gd name="connsiteY192" fmla="*/ 614680 h 1457960"/>
                <a:gd name="connsiteX193" fmla="*/ 27940 w 1549427"/>
                <a:gd name="connsiteY193" fmla="*/ 599440 h 1457960"/>
                <a:gd name="connsiteX194" fmla="*/ 25400 w 1549427"/>
                <a:gd name="connsiteY194" fmla="*/ 426720 h 1457960"/>
                <a:gd name="connsiteX195" fmla="*/ 27940 w 1549427"/>
                <a:gd name="connsiteY195" fmla="*/ 276860 h 1457960"/>
                <a:gd name="connsiteX196" fmla="*/ 33020 w 1549427"/>
                <a:gd name="connsiteY196" fmla="*/ 264160 h 1457960"/>
                <a:gd name="connsiteX197" fmla="*/ 38100 w 1549427"/>
                <a:gd name="connsiteY197" fmla="*/ 248920 h 1457960"/>
                <a:gd name="connsiteX198" fmla="*/ 45720 w 1549427"/>
                <a:gd name="connsiteY198" fmla="*/ 228600 h 1457960"/>
                <a:gd name="connsiteX199" fmla="*/ 48260 w 1549427"/>
                <a:gd name="connsiteY199" fmla="*/ 220980 h 1457960"/>
                <a:gd name="connsiteX200" fmla="*/ 63500 w 1549427"/>
                <a:gd name="connsiteY200" fmla="*/ 193040 h 1457960"/>
                <a:gd name="connsiteX201" fmla="*/ 68580 w 1549427"/>
                <a:gd name="connsiteY201" fmla="*/ 182880 h 1457960"/>
                <a:gd name="connsiteX202" fmla="*/ 78740 w 1549427"/>
                <a:gd name="connsiteY202" fmla="*/ 172720 h 1457960"/>
                <a:gd name="connsiteX203" fmla="*/ 91440 w 1549427"/>
                <a:gd name="connsiteY203" fmla="*/ 154940 h 1457960"/>
                <a:gd name="connsiteX204" fmla="*/ 99060 w 1549427"/>
                <a:gd name="connsiteY204" fmla="*/ 149860 h 1457960"/>
                <a:gd name="connsiteX205" fmla="*/ 104140 w 1549427"/>
                <a:gd name="connsiteY205" fmla="*/ 142240 h 1457960"/>
                <a:gd name="connsiteX206" fmla="*/ 106680 w 1549427"/>
                <a:gd name="connsiteY206" fmla="*/ 134620 h 1457960"/>
                <a:gd name="connsiteX207" fmla="*/ 124460 w 1549427"/>
                <a:gd name="connsiteY207" fmla="*/ 116840 h 1457960"/>
                <a:gd name="connsiteX208" fmla="*/ 137160 w 1549427"/>
                <a:gd name="connsiteY208" fmla="*/ 104140 h 1457960"/>
                <a:gd name="connsiteX209" fmla="*/ 154940 w 1549427"/>
                <a:gd name="connsiteY209" fmla="*/ 86360 h 1457960"/>
                <a:gd name="connsiteX210" fmla="*/ 172720 w 1549427"/>
                <a:gd name="connsiteY210" fmla="*/ 68580 h 1457960"/>
                <a:gd name="connsiteX211" fmla="*/ 182880 w 1549427"/>
                <a:gd name="connsiteY211" fmla="*/ 58420 h 1457960"/>
                <a:gd name="connsiteX212" fmla="*/ 213360 w 1549427"/>
                <a:gd name="connsiteY212" fmla="*/ 43180 h 1457960"/>
                <a:gd name="connsiteX213" fmla="*/ 223520 w 1549427"/>
                <a:gd name="connsiteY213" fmla="*/ 38100 h 1457960"/>
                <a:gd name="connsiteX214" fmla="*/ 238760 w 1549427"/>
                <a:gd name="connsiteY214" fmla="*/ 33020 h 1457960"/>
                <a:gd name="connsiteX215" fmla="*/ 246380 w 1549427"/>
                <a:gd name="connsiteY215" fmla="*/ 30480 h 1457960"/>
                <a:gd name="connsiteX216" fmla="*/ 274320 w 1549427"/>
                <a:gd name="connsiteY216" fmla="*/ 25400 h 1457960"/>
                <a:gd name="connsiteX217" fmla="*/ 292100 w 1549427"/>
                <a:gd name="connsiteY217" fmla="*/ 17780 h 1457960"/>
                <a:gd name="connsiteX218" fmla="*/ 414020 w 1549427"/>
                <a:gd name="connsiteY218" fmla="*/ 2540 h 14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</a:cxnLst>
              <a:rect l="l" t="t" r="r" b="b"/>
              <a:pathLst>
                <a:path w="1549427" h="1457960">
                  <a:moveTo>
                    <a:pt x="414020" y="2540"/>
                  </a:moveTo>
                  <a:cubicBezTo>
                    <a:pt x="436457" y="1693"/>
                    <a:pt x="421686" y="10687"/>
                    <a:pt x="426720" y="12700"/>
                  </a:cubicBezTo>
                  <a:cubicBezTo>
                    <a:pt x="434737" y="15907"/>
                    <a:pt x="452120" y="17780"/>
                    <a:pt x="452120" y="17780"/>
                  </a:cubicBezTo>
                  <a:cubicBezTo>
                    <a:pt x="455507" y="19473"/>
                    <a:pt x="458653" y="21772"/>
                    <a:pt x="462280" y="22860"/>
                  </a:cubicBezTo>
                  <a:cubicBezTo>
                    <a:pt x="465957" y="23963"/>
                    <a:pt x="492728" y="27486"/>
                    <a:pt x="495300" y="27940"/>
                  </a:cubicBezTo>
                  <a:cubicBezTo>
                    <a:pt x="540068" y="35840"/>
                    <a:pt x="501596" y="30897"/>
                    <a:pt x="543560" y="35560"/>
                  </a:cubicBezTo>
                  <a:cubicBezTo>
                    <a:pt x="586740" y="34713"/>
                    <a:pt x="629964" y="35141"/>
                    <a:pt x="673100" y="33020"/>
                  </a:cubicBezTo>
                  <a:cubicBezTo>
                    <a:pt x="681724" y="32596"/>
                    <a:pt x="690033" y="29633"/>
                    <a:pt x="698500" y="27940"/>
                  </a:cubicBezTo>
                  <a:cubicBezTo>
                    <a:pt x="705751" y="26490"/>
                    <a:pt x="714186" y="25012"/>
                    <a:pt x="721360" y="22860"/>
                  </a:cubicBezTo>
                  <a:cubicBezTo>
                    <a:pt x="726489" y="21321"/>
                    <a:pt x="731299" y="18537"/>
                    <a:pt x="736600" y="17780"/>
                  </a:cubicBezTo>
                  <a:cubicBezTo>
                    <a:pt x="762803" y="14037"/>
                    <a:pt x="748423" y="15836"/>
                    <a:pt x="779780" y="12700"/>
                  </a:cubicBezTo>
                  <a:cubicBezTo>
                    <a:pt x="787733" y="10049"/>
                    <a:pt x="796735" y="6615"/>
                    <a:pt x="805180" y="5080"/>
                  </a:cubicBezTo>
                  <a:cubicBezTo>
                    <a:pt x="824297" y="1604"/>
                    <a:pt x="837686" y="1488"/>
                    <a:pt x="858520" y="0"/>
                  </a:cubicBezTo>
                  <a:cubicBezTo>
                    <a:pt x="894080" y="847"/>
                    <a:pt x="929709" y="174"/>
                    <a:pt x="965200" y="2540"/>
                  </a:cubicBezTo>
                  <a:cubicBezTo>
                    <a:pt x="968246" y="2743"/>
                    <a:pt x="969951" y="6577"/>
                    <a:pt x="972820" y="7620"/>
                  </a:cubicBezTo>
                  <a:cubicBezTo>
                    <a:pt x="979381" y="10006"/>
                    <a:pt x="986516" y="10492"/>
                    <a:pt x="993140" y="12700"/>
                  </a:cubicBezTo>
                  <a:lnTo>
                    <a:pt x="1000760" y="15240"/>
                  </a:lnTo>
                  <a:cubicBezTo>
                    <a:pt x="1023324" y="32163"/>
                    <a:pt x="998887" y="15889"/>
                    <a:pt x="1021080" y="25400"/>
                  </a:cubicBezTo>
                  <a:cubicBezTo>
                    <a:pt x="1026888" y="27889"/>
                    <a:pt x="1033656" y="35498"/>
                    <a:pt x="1038860" y="38100"/>
                  </a:cubicBezTo>
                  <a:cubicBezTo>
                    <a:pt x="1041982" y="39661"/>
                    <a:pt x="1045663" y="39681"/>
                    <a:pt x="1049020" y="40640"/>
                  </a:cubicBezTo>
                  <a:cubicBezTo>
                    <a:pt x="1051594" y="41376"/>
                    <a:pt x="1054245" y="41983"/>
                    <a:pt x="1056640" y="43180"/>
                  </a:cubicBezTo>
                  <a:cubicBezTo>
                    <a:pt x="1059370" y="44545"/>
                    <a:pt x="1061470" y="47020"/>
                    <a:pt x="1064260" y="48260"/>
                  </a:cubicBezTo>
                  <a:cubicBezTo>
                    <a:pt x="1069153" y="50435"/>
                    <a:pt x="1074528" y="51351"/>
                    <a:pt x="1079500" y="53340"/>
                  </a:cubicBezTo>
                  <a:cubicBezTo>
                    <a:pt x="1083733" y="55033"/>
                    <a:pt x="1087875" y="56978"/>
                    <a:pt x="1092200" y="58420"/>
                  </a:cubicBezTo>
                  <a:cubicBezTo>
                    <a:pt x="1095512" y="59524"/>
                    <a:pt x="1099003" y="60001"/>
                    <a:pt x="1102360" y="60960"/>
                  </a:cubicBezTo>
                  <a:cubicBezTo>
                    <a:pt x="1104934" y="61696"/>
                    <a:pt x="1107366" y="62919"/>
                    <a:pt x="1109980" y="63500"/>
                  </a:cubicBezTo>
                  <a:cubicBezTo>
                    <a:pt x="1117004" y="65061"/>
                    <a:pt x="1125979" y="65149"/>
                    <a:pt x="1132840" y="68580"/>
                  </a:cubicBezTo>
                  <a:cubicBezTo>
                    <a:pt x="1135570" y="69945"/>
                    <a:pt x="1137670" y="72420"/>
                    <a:pt x="1140460" y="73660"/>
                  </a:cubicBezTo>
                  <a:cubicBezTo>
                    <a:pt x="1145353" y="75835"/>
                    <a:pt x="1151245" y="75770"/>
                    <a:pt x="1155700" y="78740"/>
                  </a:cubicBezTo>
                  <a:cubicBezTo>
                    <a:pt x="1160235" y="81763"/>
                    <a:pt x="1168324" y="87611"/>
                    <a:pt x="1173480" y="88900"/>
                  </a:cubicBezTo>
                  <a:cubicBezTo>
                    <a:pt x="1180102" y="90556"/>
                    <a:pt x="1187027" y="90593"/>
                    <a:pt x="1193800" y="91440"/>
                  </a:cubicBezTo>
                  <a:cubicBezTo>
                    <a:pt x="1208749" y="98915"/>
                    <a:pt x="1200368" y="95323"/>
                    <a:pt x="1219200" y="101600"/>
                  </a:cubicBezTo>
                  <a:lnTo>
                    <a:pt x="1226820" y="104140"/>
                  </a:lnTo>
                  <a:cubicBezTo>
                    <a:pt x="1230207" y="106680"/>
                    <a:pt x="1233535" y="109299"/>
                    <a:pt x="1236980" y="111760"/>
                  </a:cubicBezTo>
                  <a:cubicBezTo>
                    <a:pt x="1239464" y="113534"/>
                    <a:pt x="1242441" y="114681"/>
                    <a:pt x="1244600" y="116840"/>
                  </a:cubicBezTo>
                  <a:cubicBezTo>
                    <a:pt x="1246759" y="118999"/>
                    <a:pt x="1247906" y="121976"/>
                    <a:pt x="1249680" y="124460"/>
                  </a:cubicBezTo>
                  <a:cubicBezTo>
                    <a:pt x="1252141" y="127905"/>
                    <a:pt x="1254307" y="131627"/>
                    <a:pt x="1257300" y="134620"/>
                  </a:cubicBezTo>
                  <a:cubicBezTo>
                    <a:pt x="1259459" y="136779"/>
                    <a:pt x="1262575" y="137746"/>
                    <a:pt x="1264920" y="139700"/>
                  </a:cubicBezTo>
                  <a:cubicBezTo>
                    <a:pt x="1267680" y="142000"/>
                    <a:pt x="1269813" y="144982"/>
                    <a:pt x="1272540" y="147320"/>
                  </a:cubicBezTo>
                  <a:cubicBezTo>
                    <a:pt x="1275754" y="150075"/>
                    <a:pt x="1279486" y="152185"/>
                    <a:pt x="1282700" y="154940"/>
                  </a:cubicBezTo>
                  <a:cubicBezTo>
                    <a:pt x="1285427" y="157278"/>
                    <a:pt x="1287560" y="160260"/>
                    <a:pt x="1290320" y="162560"/>
                  </a:cubicBezTo>
                  <a:cubicBezTo>
                    <a:pt x="1296885" y="168031"/>
                    <a:pt x="1297923" y="167634"/>
                    <a:pt x="1305560" y="170180"/>
                  </a:cubicBezTo>
                  <a:cubicBezTo>
                    <a:pt x="1308100" y="172720"/>
                    <a:pt x="1310191" y="175807"/>
                    <a:pt x="1313180" y="177800"/>
                  </a:cubicBezTo>
                  <a:cubicBezTo>
                    <a:pt x="1315408" y="179285"/>
                    <a:pt x="1318687" y="178696"/>
                    <a:pt x="1320800" y="180340"/>
                  </a:cubicBezTo>
                  <a:cubicBezTo>
                    <a:pt x="1326471" y="184751"/>
                    <a:pt x="1330960" y="190500"/>
                    <a:pt x="1336040" y="195580"/>
                  </a:cubicBezTo>
                  <a:lnTo>
                    <a:pt x="1343660" y="203200"/>
                  </a:lnTo>
                  <a:cubicBezTo>
                    <a:pt x="1346200" y="205740"/>
                    <a:pt x="1348406" y="208665"/>
                    <a:pt x="1351280" y="210820"/>
                  </a:cubicBezTo>
                  <a:cubicBezTo>
                    <a:pt x="1354667" y="213360"/>
                    <a:pt x="1357995" y="215979"/>
                    <a:pt x="1361440" y="218440"/>
                  </a:cubicBezTo>
                  <a:cubicBezTo>
                    <a:pt x="1363924" y="220214"/>
                    <a:pt x="1366778" y="221492"/>
                    <a:pt x="1369060" y="223520"/>
                  </a:cubicBezTo>
                  <a:cubicBezTo>
                    <a:pt x="1374430" y="228293"/>
                    <a:pt x="1378322" y="234775"/>
                    <a:pt x="1384300" y="238760"/>
                  </a:cubicBezTo>
                  <a:cubicBezTo>
                    <a:pt x="1391073" y="243276"/>
                    <a:pt x="1394275" y="244690"/>
                    <a:pt x="1399540" y="251460"/>
                  </a:cubicBezTo>
                  <a:cubicBezTo>
                    <a:pt x="1403288" y="256279"/>
                    <a:pt x="1406037" y="261816"/>
                    <a:pt x="1409700" y="266700"/>
                  </a:cubicBezTo>
                  <a:cubicBezTo>
                    <a:pt x="1410723" y="268065"/>
                    <a:pt x="1421049" y="281441"/>
                    <a:pt x="1422400" y="284480"/>
                  </a:cubicBezTo>
                  <a:cubicBezTo>
                    <a:pt x="1424575" y="289373"/>
                    <a:pt x="1424135" y="295539"/>
                    <a:pt x="1427480" y="299720"/>
                  </a:cubicBezTo>
                  <a:cubicBezTo>
                    <a:pt x="1430867" y="303953"/>
                    <a:pt x="1434633" y="307909"/>
                    <a:pt x="1437640" y="312420"/>
                  </a:cubicBezTo>
                  <a:cubicBezTo>
                    <a:pt x="1451013" y="332479"/>
                    <a:pt x="1433699" y="313559"/>
                    <a:pt x="1450340" y="330200"/>
                  </a:cubicBezTo>
                  <a:cubicBezTo>
                    <a:pt x="1451187" y="332740"/>
                    <a:pt x="1451395" y="335592"/>
                    <a:pt x="1452880" y="337820"/>
                  </a:cubicBezTo>
                  <a:cubicBezTo>
                    <a:pt x="1454873" y="340809"/>
                    <a:pt x="1458162" y="342713"/>
                    <a:pt x="1460500" y="345440"/>
                  </a:cubicBezTo>
                  <a:cubicBezTo>
                    <a:pt x="1463255" y="348654"/>
                    <a:pt x="1465876" y="352010"/>
                    <a:pt x="1468120" y="355600"/>
                  </a:cubicBezTo>
                  <a:cubicBezTo>
                    <a:pt x="1481334" y="376742"/>
                    <a:pt x="1467098" y="356096"/>
                    <a:pt x="1475740" y="373380"/>
                  </a:cubicBezTo>
                  <a:cubicBezTo>
                    <a:pt x="1477105" y="376110"/>
                    <a:pt x="1479305" y="378350"/>
                    <a:pt x="1480820" y="381000"/>
                  </a:cubicBezTo>
                  <a:cubicBezTo>
                    <a:pt x="1489735" y="396602"/>
                    <a:pt x="1481108" y="386368"/>
                    <a:pt x="1493520" y="398780"/>
                  </a:cubicBezTo>
                  <a:cubicBezTo>
                    <a:pt x="1495213" y="403860"/>
                    <a:pt x="1495630" y="409565"/>
                    <a:pt x="1498600" y="414020"/>
                  </a:cubicBezTo>
                  <a:cubicBezTo>
                    <a:pt x="1501987" y="419100"/>
                    <a:pt x="1506829" y="423468"/>
                    <a:pt x="1508760" y="429260"/>
                  </a:cubicBezTo>
                  <a:cubicBezTo>
                    <a:pt x="1509607" y="431800"/>
                    <a:pt x="1510651" y="434283"/>
                    <a:pt x="1511300" y="436880"/>
                  </a:cubicBezTo>
                  <a:cubicBezTo>
                    <a:pt x="1512347" y="441068"/>
                    <a:pt x="1512324" y="445538"/>
                    <a:pt x="1513840" y="449580"/>
                  </a:cubicBezTo>
                  <a:cubicBezTo>
                    <a:pt x="1514912" y="452438"/>
                    <a:pt x="1517227" y="454660"/>
                    <a:pt x="1518920" y="457200"/>
                  </a:cubicBezTo>
                  <a:cubicBezTo>
                    <a:pt x="1524084" y="483020"/>
                    <a:pt x="1518793" y="459296"/>
                    <a:pt x="1524000" y="477520"/>
                  </a:cubicBezTo>
                  <a:cubicBezTo>
                    <a:pt x="1524959" y="480877"/>
                    <a:pt x="1525314" y="484411"/>
                    <a:pt x="1526540" y="487680"/>
                  </a:cubicBezTo>
                  <a:cubicBezTo>
                    <a:pt x="1527869" y="491225"/>
                    <a:pt x="1530291" y="494295"/>
                    <a:pt x="1531620" y="497840"/>
                  </a:cubicBezTo>
                  <a:cubicBezTo>
                    <a:pt x="1532970" y="501439"/>
                    <a:pt x="1534467" y="511712"/>
                    <a:pt x="1536700" y="515620"/>
                  </a:cubicBezTo>
                  <a:cubicBezTo>
                    <a:pt x="1538800" y="519296"/>
                    <a:pt x="1541780" y="522393"/>
                    <a:pt x="1544320" y="525780"/>
                  </a:cubicBezTo>
                  <a:cubicBezTo>
                    <a:pt x="1547124" y="545411"/>
                    <a:pt x="1549726" y="560439"/>
                    <a:pt x="1549400" y="581660"/>
                  </a:cubicBezTo>
                  <a:cubicBezTo>
                    <a:pt x="1548748" y="624022"/>
                    <a:pt x="1547235" y="666393"/>
                    <a:pt x="1544320" y="708660"/>
                  </a:cubicBezTo>
                  <a:cubicBezTo>
                    <a:pt x="1544190" y="710549"/>
                    <a:pt x="1536655" y="740477"/>
                    <a:pt x="1534160" y="744220"/>
                  </a:cubicBezTo>
                  <a:cubicBezTo>
                    <a:pt x="1532467" y="746760"/>
                    <a:pt x="1530445" y="749110"/>
                    <a:pt x="1529080" y="751840"/>
                  </a:cubicBezTo>
                  <a:cubicBezTo>
                    <a:pt x="1527883" y="754235"/>
                    <a:pt x="1527737" y="757065"/>
                    <a:pt x="1526540" y="759460"/>
                  </a:cubicBezTo>
                  <a:cubicBezTo>
                    <a:pt x="1523129" y="766281"/>
                    <a:pt x="1516405" y="776364"/>
                    <a:pt x="1511300" y="782320"/>
                  </a:cubicBezTo>
                  <a:cubicBezTo>
                    <a:pt x="1508962" y="785047"/>
                    <a:pt x="1505980" y="787180"/>
                    <a:pt x="1503680" y="789940"/>
                  </a:cubicBezTo>
                  <a:cubicBezTo>
                    <a:pt x="1479972" y="818389"/>
                    <a:pt x="1523007" y="771118"/>
                    <a:pt x="1490980" y="807720"/>
                  </a:cubicBezTo>
                  <a:cubicBezTo>
                    <a:pt x="1487826" y="811324"/>
                    <a:pt x="1484207" y="814493"/>
                    <a:pt x="1480820" y="817880"/>
                  </a:cubicBezTo>
                  <a:cubicBezTo>
                    <a:pt x="1479973" y="821267"/>
                    <a:pt x="1479239" y="824683"/>
                    <a:pt x="1478280" y="828040"/>
                  </a:cubicBezTo>
                  <a:cubicBezTo>
                    <a:pt x="1477544" y="830614"/>
                    <a:pt x="1476321" y="833046"/>
                    <a:pt x="1475740" y="835660"/>
                  </a:cubicBezTo>
                  <a:cubicBezTo>
                    <a:pt x="1474623" y="840687"/>
                    <a:pt x="1474279" y="845864"/>
                    <a:pt x="1473200" y="850900"/>
                  </a:cubicBezTo>
                  <a:cubicBezTo>
                    <a:pt x="1468028" y="875034"/>
                    <a:pt x="1468414" y="865206"/>
                    <a:pt x="1465580" y="886460"/>
                  </a:cubicBezTo>
                  <a:cubicBezTo>
                    <a:pt x="1462272" y="911270"/>
                    <a:pt x="1464208" y="904853"/>
                    <a:pt x="1460500" y="927100"/>
                  </a:cubicBezTo>
                  <a:cubicBezTo>
                    <a:pt x="1459790" y="931358"/>
                    <a:pt x="1459325" y="935704"/>
                    <a:pt x="1457960" y="939800"/>
                  </a:cubicBezTo>
                  <a:cubicBezTo>
                    <a:pt x="1456763" y="943392"/>
                    <a:pt x="1454759" y="946672"/>
                    <a:pt x="1452880" y="949960"/>
                  </a:cubicBezTo>
                  <a:cubicBezTo>
                    <a:pt x="1449459" y="955946"/>
                    <a:pt x="1444074" y="962288"/>
                    <a:pt x="1440180" y="967740"/>
                  </a:cubicBezTo>
                  <a:cubicBezTo>
                    <a:pt x="1438406" y="970224"/>
                    <a:pt x="1436874" y="972876"/>
                    <a:pt x="1435100" y="975360"/>
                  </a:cubicBezTo>
                  <a:cubicBezTo>
                    <a:pt x="1432639" y="978805"/>
                    <a:pt x="1429890" y="982039"/>
                    <a:pt x="1427480" y="985520"/>
                  </a:cubicBezTo>
                  <a:cubicBezTo>
                    <a:pt x="1422267" y="993050"/>
                    <a:pt x="1412240" y="1008380"/>
                    <a:pt x="1412240" y="1008380"/>
                  </a:cubicBezTo>
                  <a:cubicBezTo>
                    <a:pt x="1407458" y="1051420"/>
                    <a:pt x="1413581" y="1014815"/>
                    <a:pt x="1404620" y="1043940"/>
                  </a:cubicBezTo>
                  <a:cubicBezTo>
                    <a:pt x="1402567" y="1050613"/>
                    <a:pt x="1401233" y="1057487"/>
                    <a:pt x="1399540" y="1064260"/>
                  </a:cubicBezTo>
                  <a:cubicBezTo>
                    <a:pt x="1398726" y="1067515"/>
                    <a:pt x="1396282" y="1078396"/>
                    <a:pt x="1394460" y="1082040"/>
                  </a:cubicBezTo>
                  <a:cubicBezTo>
                    <a:pt x="1393095" y="1084770"/>
                    <a:pt x="1390745" y="1086930"/>
                    <a:pt x="1389380" y="1089660"/>
                  </a:cubicBezTo>
                  <a:cubicBezTo>
                    <a:pt x="1388183" y="1092055"/>
                    <a:pt x="1388168" y="1094955"/>
                    <a:pt x="1386840" y="1097280"/>
                  </a:cubicBezTo>
                  <a:cubicBezTo>
                    <a:pt x="1384740" y="1100956"/>
                    <a:pt x="1381464" y="1103850"/>
                    <a:pt x="1379220" y="1107440"/>
                  </a:cubicBezTo>
                  <a:cubicBezTo>
                    <a:pt x="1366006" y="1128582"/>
                    <a:pt x="1380242" y="1107936"/>
                    <a:pt x="1371600" y="1125220"/>
                  </a:cubicBezTo>
                  <a:cubicBezTo>
                    <a:pt x="1368913" y="1130593"/>
                    <a:pt x="1361776" y="1138398"/>
                    <a:pt x="1358900" y="1143000"/>
                  </a:cubicBezTo>
                  <a:cubicBezTo>
                    <a:pt x="1356893" y="1146211"/>
                    <a:pt x="1355513" y="1149773"/>
                    <a:pt x="1353820" y="1153160"/>
                  </a:cubicBezTo>
                  <a:cubicBezTo>
                    <a:pt x="1353177" y="1156376"/>
                    <a:pt x="1351143" y="1169274"/>
                    <a:pt x="1348740" y="1173480"/>
                  </a:cubicBezTo>
                  <a:cubicBezTo>
                    <a:pt x="1346640" y="1177156"/>
                    <a:pt x="1343581" y="1180195"/>
                    <a:pt x="1341120" y="1183640"/>
                  </a:cubicBezTo>
                  <a:cubicBezTo>
                    <a:pt x="1339346" y="1186124"/>
                    <a:pt x="1338068" y="1188978"/>
                    <a:pt x="1336040" y="1191260"/>
                  </a:cubicBezTo>
                  <a:cubicBezTo>
                    <a:pt x="1331027" y="1196900"/>
                    <a:pt x="1318757" y="1209610"/>
                    <a:pt x="1310640" y="1214120"/>
                  </a:cubicBezTo>
                  <a:cubicBezTo>
                    <a:pt x="1301679" y="1219098"/>
                    <a:pt x="1295994" y="1218413"/>
                    <a:pt x="1287780" y="1224280"/>
                  </a:cubicBezTo>
                  <a:cubicBezTo>
                    <a:pt x="1284857" y="1226368"/>
                    <a:pt x="1282920" y="1229600"/>
                    <a:pt x="1280160" y="1231900"/>
                  </a:cubicBezTo>
                  <a:cubicBezTo>
                    <a:pt x="1277815" y="1233854"/>
                    <a:pt x="1274699" y="1234821"/>
                    <a:pt x="1272540" y="1236980"/>
                  </a:cubicBezTo>
                  <a:cubicBezTo>
                    <a:pt x="1269389" y="1240131"/>
                    <a:pt x="1262724" y="1250433"/>
                    <a:pt x="1259840" y="1254760"/>
                  </a:cubicBezTo>
                  <a:cubicBezTo>
                    <a:pt x="1258993" y="1258147"/>
                    <a:pt x="1258861" y="1261798"/>
                    <a:pt x="1257300" y="1264920"/>
                  </a:cubicBezTo>
                  <a:cubicBezTo>
                    <a:pt x="1254570" y="1270381"/>
                    <a:pt x="1249071" y="1274368"/>
                    <a:pt x="1247140" y="1280160"/>
                  </a:cubicBezTo>
                  <a:cubicBezTo>
                    <a:pt x="1240756" y="1299313"/>
                    <a:pt x="1249368" y="1275705"/>
                    <a:pt x="1239520" y="1295400"/>
                  </a:cubicBezTo>
                  <a:cubicBezTo>
                    <a:pt x="1238323" y="1297795"/>
                    <a:pt x="1237716" y="1300446"/>
                    <a:pt x="1236980" y="1303020"/>
                  </a:cubicBezTo>
                  <a:cubicBezTo>
                    <a:pt x="1235895" y="1306818"/>
                    <a:pt x="1233930" y="1316740"/>
                    <a:pt x="1231900" y="1320800"/>
                  </a:cubicBezTo>
                  <a:cubicBezTo>
                    <a:pt x="1230535" y="1323530"/>
                    <a:pt x="1228335" y="1325770"/>
                    <a:pt x="1226820" y="1328420"/>
                  </a:cubicBezTo>
                  <a:cubicBezTo>
                    <a:pt x="1223140" y="1334859"/>
                    <a:pt x="1221611" y="1340631"/>
                    <a:pt x="1216660" y="1346200"/>
                  </a:cubicBezTo>
                  <a:cubicBezTo>
                    <a:pt x="1211887" y="1351570"/>
                    <a:pt x="1206500" y="1356360"/>
                    <a:pt x="1201420" y="1361440"/>
                  </a:cubicBezTo>
                  <a:cubicBezTo>
                    <a:pt x="1198880" y="1363980"/>
                    <a:pt x="1196789" y="1367067"/>
                    <a:pt x="1193800" y="1369060"/>
                  </a:cubicBezTo>
                  <a:cubicBezTo>
                    <a:pt x="1191260" y="1370753"/>
                    <a:pt x="1188525" y="1372186"/>
                    <a:pt x="1186180" y="1374140"/>
                  </a:cubicBezTo>
                  <a:cubicBezTo>
                    <a:pt x="1183420" y="1376440"/>
                    <a:pt x="1181320" y="1379460"/>
                    <a:pt x="1178560" y="1381760"/>
                  </a:cubicBezTo>
                  <a:cubicBezTo>
                    <a:pt x="1172138" y="1387112"/>
                    <a:pt x="1155069" y="1395220"/>
                    <a:pt x="1150620" y="1397000"/>
                  </a:cubicBezTo>
                  <a:cubicBezTo>
                    <a:pt x="1146387" y="1398693"/>
                    <a:pt x="1141906" y="1399866"/>
                    <a:pt x="1137920" y="1402080"/>
                  </a:cubicBezTo>
                  <a:cubicBezTo>
                    <a:pt x="1134219" y="1404136"/>
                    <a:pt x="1131350" y="1407456"/>
                    <a:pt x="1127760" y="1409700"/>
                  </a:cubicBezTo>
                  <a:cubicBezTo>
                    <a:pt x="1124549" y="1411707"/>
                    <a:pt x="1121116" y="1413374"/>
                    <a:pt x="1117600" y="1414780"/>
                  </a:cubicBezTo>
                  <a:cubicBezTo>
                    <a:pt x="1112628" y="1416769"/>
                    <a:pt x="1102360" y="1419860"/>
                    <a:pt x="1102360" y="1419860"/>
                  </a:cubicBezTo>
                  <a:lnTo>
                    <a:pt x="1041400" y="1417320"/>
                  </a:lnTo>
                  <a:cubicBezTo>
                    <a:pt x="935074" y="1411573"/>
                    <a:pt x="1060454" y="1417809"/>
                    <a:pt x="988060" y="1412240"/>
                  </a:cubicBezTo>
                  <a:cubicBezTo>
                    <a:pt x="972841" y="1411069"/>
                    <a:pt x="957580" y="1410547"/>
                    <a:pt x="942340" y="1409700"/>
                  </a:cubicBezTo>
                  <a:cubicBezTo>
                    <a:pt x="919895" y="1403287"/>
                    <a:pt x="928573" y="1404784"/>
                    <a:pt x="904240" y="1402080"/>
                  </a:cubicBezTo>
                  <a:lnTo>
                    <a:pt x="855980" y="1397000"/>
                  </a:lnTo>
                  <a:lnTo>
                    <a:pt x="726440" y="1404620"/>
                  </a:lnTo>
                  <a:cubicBezTo>
                    <a:pt x="717949" y="1405177"/>
                    <a:pt x="709502" y="1406269"/>
                    <a:pt x="701040" y="1407160"/>
                  </a:cubicBezTo>
                  <a:cubicBezTo>
                    <a:pt x="693415" y="1407963"/>
                    <a:pt x="685841" y="1409394"/>
                    <a:pt x="678180" y="1409700"/>
                  </a:cubicBezTo>
                  <a:cubicBezTo>
                    <a:pt x="643484" y="1411088"/>
                    <a:pt x="608753" y="1411393"/>
                    <a:pt x="574040" y="1412240"/>
                  </a:cubicBezTo>
                  <a:cubicBezTo>
                    <a:pt x="565573" y="1413933"/>
                    <a:pt x="556771" y="1414416"/>
                    <a:pt x="548640" y="1417320"/>
                  </a:cubicBezTo>
                  <a:cubicBezTo>
                    <a:pt x="544653" y="1418744"/>
                    <a:pt x="541925" y="1422479"/>
                    <a:pt x="538480" y="1424940"/>
                  </a:cubicBezTo>
                  <a:cubicBezTo>
                    <a:pt x="535996" y="1426714"/>
                    <a:pt x="533205" y="1428066"/>
                    <a:pt x="530860" y="1430020"/>
                  </a:cubicBezTo>
                  <a:cubicBezTo>
                    <a:pt x="528100" y="1432320"/>
                    <a:pt x="526359" y="1435858"/>
                    <a:pt x="523240" y="1437640"/>
                  </a:cubicBezTo>
                  <a:cubicBezTo>
                    <a:pt x="520209" y="1439372"/>
                    <a:pt x="516467" y="1439333"/>
                    <a:pt x="513080" y="1440180"/>
                  </a:cubicBezTo>
                  <a:cubicBezTo>
                    <a:pt x="510540" y="1441873"/>
                    <a:pt x="508190" y="1443895"/>
                    <a:pt x="505460" y="1445260"/>
                  </a:cubicBezTo>
                  <a:cubicBezTo>
                    <a:pt x="503065" y="1446457"/>
                    <a:pt x="500514" y="1447670"/>
                    <a:pt x="497840" y="1447800"/>
                  </a:cubicBezTo>
                  <a:cubicBezTo>
                    <a:pt x="465694" y="1449368"/>
                    <a:pt x="433493" y="1449493"/>
                    <a:pt x="401320" y="1450340"/>
                  </a:cubicBezTo>
                  <a:cubicBezTo>
                    <a:pt x="398780" y="1452033"/>
                    <a:pt x="396506" y="1454217"/>
                    <a:pt x="393700" y="1455420"/>
                  </a:cubicBezTo>
                  <a:cubicBezTo>
                    <a:pt x="390491" y="1456795"/>
                    <a:pt x="387031" y="1457960"/>
                    <a:pt x="383540" y="1457960"/>
                  </a:cubicBezTo>
                  <a:cubicBezTo>
                    <a:pt x="334426" y="1457960"/>
                    <a:pt x="285327" y="1456267"/>
                    <a:pt x="236220" y="1455420"/>
                  </a:cubicBezTo>
                  <a:cubicBezTo>
                    <a:pt x="198170" y="1426883"/>
                    <a:pt x="250280" y="1466714"/>
                    <a:pt x="218440" y="1440180"/>
                  </a:cubicBezTo>
                  <a:cubicBezTo>
                    <a:pt x="216095" y="1438226"/>
                    <a:pt x="213165" y="1437054"/>
                    <a:pt x="210820" y="1435100"/>
                  </a:cubicBezTo>
                  <a:cubicBezTo>
                    <a:pt x="208060" y="1432800"/>
                    <a:pt x="205927" y="1429818"/>
                    <a:pt x="203200" y="1427480"/>
                  </a:cubicBezTo>
                  <a:cubicBezTo>
                    <a:pt x="189821" y="1416012"/>
                    <a:pt x="173399" y="1408468"/>
                    <a:pt x="160020" y="1397000"/>
                  </a:cubicBezTo>
                  <a:cubicBezTo>
                    <a:pt x="157293" y="1394662"/>
                    <a:pt x="155160" y="1391680"/>
                    <a:pt x="152400" y="1389380"/>
                  </a:cubicBezTo>
                  <a:cubicBezTo>
                    <a:pt x="150055" y="1387426"/>
                    <a:pt x="147062" y="1386328"/>
                    <a:pt x="144780" y="1384300"/>
                  </a:cubicBezTo>
                  <a:cubicBezTo>
                    <a:pt x="139410" y="1379527"/>
                    <a:pt x="135518" y="1373045"/>
                    <a:pt x="129540" y="1369060"/>
                  </a:cubicBezTo>
                  <a:cubicBezTo>
                    <a:pt x="112359" y="1357606"/>
                    <a:pt x="133058" y="1371796"/>
                    <a:pt x="106680" y="1351280"/>
                  </a:cubicBezTo>
                  <a:cubicBezTo>
                    <a:pt x="104270" y="1349406"/>
                    <a:pt x="101219" y="1348359"/>
                    <a:pt x="99060" y="1346200"/>
                  </a:cubicBezTo>
                  <a:cubicBezTo>
                    <a:pt x="96067" y="1343207"/>
                    <a:pt x="93980" y="1339427"/>
                    <a:pt x="91440" y="1336040"/>
                  </a:cubicBezTo>
                  <a:cubicBezTo>
                    <a:pt x="90593" y="1332653"/>
                    <a:pt x="90461" y="1329002"/>
                    <a:pt x="88900" y="1325880"/>
                  </a:cubicBezTo>
                  <a:cubicBezTo>
                    <a:pt x="87007" y="1322094"/>
                    <a:pt x="83741" y="1319165"/>
                    <a:pt x="81280" y="1315720"/>
                  </a:cubicBezTo>
                  <a:cubicBezTo>
                    <a:pt x="79506" y="1313236"/>
                    <a:pt x="77715" y="1310750"/>
                    <a:pt x="76200" y="1308100"/>
                  </a:cubicBezTo>
                  <a:cubicBezTo>
                    <a:pt x="74321" y="1304812"/>
                    <a:pt x="73127" y="1301151"/>
                    <a:pt x="71120" y="1297940"/>
                  </a:cubicBezTo>
                  <a:cubicBezTo>
                    <a:pt x="63156" y="1285197"/>
                    <a:pt x="61062" y="1287983"/>
                    <a:pt x="53340" y="1272540"/>
                  </a:cubicBezTo>
                  <a:cubicBezTo>
                    <a:pt x="46654" y="1259167"/>
                    <a:pt x="50937" y="1265057"/>
                    <a:pt x="40640" y="1254760"/>
                  </a:cubicBezTo>
                  <a:cubicBezTo>
                    <a:pt x="35191" y="1238414"/>
                    <a:pt x="42372" y="1256168"/>
                    <a:pt x="30480" y="1239520"/>
                  </a:cubicBezTo>
                  <a:cubicBezTo>
                    <a:pt x="9392" y="1209997"/>
                    <a:pt x="45341" y="1252095"/>
                    <a:pt x="17780" y="1216660"/>
                  </a:cubicBezTo>
                  <a:cubicBezTo>
                    <a:pt x="14840" y="1212879"/>
                    <a:pt x="11007" y="1209887"/>
                    <a:pt x="7620" y="1206500"/>
                  </a:cubicBezTo>
                  <a:cubicBezTo>
                    <a:pt x="-5745" y="1166406"/>
                    <a:pt x="6559" y="1205793"/>
                    <a:pt x="2540" y="1097280"/>
                  </a:cubicBezTo>
                  <a:cubicBezTo>
                    <a:pt x="2100" y="1085405"/>
                    <a:pt x="847" y="1073573"/>
                    <a:pt x="0" y="1061720"/>
                  </a:cubicBezTo>
                  <a:cubicBezTo>
                    <a:pt x="847" y="1049020"/>
                    <a:pt x="-408" y="1036002"/>
                    <a:pt x="2540" y="1023620"/>
                  </a:cubicBezTo>
                  <a:cubicBezTo>
                    <a:pt x="5108" y="1012835"/>
                    <a:pt x="14022" y="1008318"/>
                    <a:pt x="20320" y="1000760"/>
                  </a:cubicBezTo>
                  <a:cubicBezTo>
                    <a:pt x="22274" y="998415"/>
                    <a:pt x="23055" y="995094"/>
                    <a:pt x="25400" y="993140"/>
                  </a:cubicBezTo>
                  <a:cubicBezTo>
                    <a:pt x="28309" y="990716"/>
                    <a:pt x="32458" y="990231"/>
                    <a:pt x="35560" y="988060"/>
                  </a:cubicBezTo>
                  <a:cubicBezTo>
                    <a:pt x="40977" y="984268"/>
                    <a:pt x="45419" y="979204"/>
                    <a:pt x="50800" y="975360"/>
                  </a:cubicBezTo>
                  <a:cubicBezTo>
                    <a:pt x="57300" y="970717"/>
                    <a:pt x="65472" y="968308"/>
                    <a:pt x="71120" y="962660"/>
                  </a:cubicBezTo>
                  <a:cubicBezTo>
                    <a:pt x="73660" y="960120"/>
                    <a:pt x="76013" y="957378"/>
                    <a:pt x="78740" y="955040"/>
                  </a:cubicBezTo>
                  <a:cubicBezTo>
                    <a:pt x="84253" y="950314"/>
                    <a:pt x="90489" y="946360"/>
                    <a:pt x="96520" y="942340"/>
                  </a:cubicBezTo>
                  <a:cubicBezTo>
                    <a:pt x="98213" y="939800"/>
                    <a:pt x="99826" y="937204"/>
                    <a:pt x="101600" y="934720"/>
                  </a:cubicBezTo>
                  <a:cubicBezTo>
                    <a:pt x="117353" y="912666"/>
                    <a:pt x="102328" y="934898"/>
                    <a:pt x="114300" y="916940"/>
                  </a:cubicBezTo>
                  <a:lnTo>
                    <a:pt x="106680" y="894080"/>
                  </a:lnTo>
                  <a:lnTo>
                    <a:pt x="104140" y="886460"/>
                  </a:lnTo>
                  <a:cubicBezTo>
                    <a:pt x="103293" y="883920"/>
                    <a:pt x="102125" y="881465"/>
                    <a:pt x="101600" y="878840"/>
                  </a:cubicBezTo>
                  <a:cubicBezTo>
                    <a:pt x="100753" y="874607"/>
                    <a:pt x="99997" y="870354"/>
                    <a:pt x="99060" y="866140"/>
                  </a:cubicBezTo>
                  <a:cubicBezTo>
                    <a:pt x="98303" y="862732"/>
                    <a:pt x="97205" y="859403"/>
                    <a:pt x="96520" y="855980"/>
                  </a:cubicBezTo>
                  <a:cubicBezTo>
                    <a:pt x="92915" y="837954"/>
                    <a:pt x="93941" y="836601"/>
                    <a:pt x="91440" y="815340"/>
                  </a:cubicBezTo>
                  <a:cubicBezTo>
                    <a:pt x="90740" y="809394"/>
                    <a:pt x="90620" y="803294"/>
                    <a:pt x="88900" y="797560"/>
                  </a:cubicBezTo>
                  <a:cubicBezTo>
                    <a:pt x="88023" y="794636"/>
                    <a:pt x="85185" y="792670"/>
                    <a:pt x="83820" y="789940"/>
                  </a:cubicBezTo>
                  <a:cubicBezTo>
                    <a:pt x="77629" y="777558"/>
                    <a:pt x="85251" y="786809"/>
                    <a:pt x="78740" y="772160"/>
                  </a:cubicBezTo>
                  <a:cubicBezTo>
                    <a:pt x="76735" y="767649"/>
                    <a:pt x="73660" y="763693"/>
                    <a:pt x="71120" y="759460"/>
                  </a:cubicBezTo>
                  <a:cubicBezTo>
                    <a:pt x="63881" y="716027"/>
                    <a:pt x="73989" y="769980"/>
                    <a:pt x="63500" y="731520"/>
                  </a:cubicBezTo>
                  <a:cubicBezTo>
                    <a:pt x="57182" y="708355"/>
                    <a:pt x="65759" y="723478"/>
                    <a:pt x="55880" y="708660"/>
                  </a:cubicBezTo>
                  <a:cubicBezTo>
                    <a:pt x="49270" y="668998"/>
                    <a:pt x="59798" y="722953"/>
                    <a:pt x="43180" y="673100"/>
                  </a:cubicBezTo>
                  <a:cubicBezTo>
                    <a:pt x="41287" y="667420"/>
                    <a:pt x="41624" y="661225"/>
                    <a:pt x="40640" y="655320"/>
                  </a:cubicBezTo>
                  <a:cubicBezTo>
                    <a:pt x="39930" y="651062"/>
                    <a:pt x="39465" y="646716"/>
                    <a:pt x="38100" y="642620"/>
                  </a:cubicBezTo>
                  <a:cubicBezTo>
                    <a:pt x="36903" y="639028"/>
                    <a:pt x="34713" y="635847"/>
                    <a:pt x="33020" y="632460"/>
                  </a:cubicBezTo>
                  <a:cubicBezTo>
                    <a:pt x="32173" y="626533"/>
                    <a:pt x="31390" y="620597"/>
                    <a:pt x="30480" y="614680"/>
                  </a:cubicBezTo>
                  <a:cubicBezTo>
                    <a:pt x="29697" y="609590"/>
                    <a:pt x="28079" y="604588"/>
                    <a:pt x="27940" y="599440"/>
                  </a:cubicBezTo>
                  <a:cubicBezTo>
                    <a:pt x="26384" y="541881"/>
                    <a:pt x="26247" y="484293"/>
                    <a:pt x="25400" y="426720"/>
                  </a:cubicBezTo>
                  <a:cubicBezTo>
                    <a:pt x="26247" y="376767"/>
                    <a:pt x="25601" y="326766"/>
                    <a:pt x="27940" y="276860"/>
                  </a:cubicBezTo>
                  <a:cubicBezTo>
                    <a:pt x="28153" y="272306"/>
                    <a:pt x="31462" y="268445"/>
                    <a:pt x="33020" y="264160"/>
                  </a:cubicBezTo>
                  <a:cubicBezTo>
                    <a:pt x="34850" y="259128"/>
                    <a:pt x="37050" y="254171"/>
                    <a:pt x="38100" y="248920"/>
                  </a:cubicBezTo>
                  <a:cubicBezTo>
                    <a:pt x="43000" y="224418"/>
                    <a:pt x="36999" y="246041"/>
                    <a:pt x="45720" y="228600"/>
                  </a:cubicBezTo>
                  <a:cubicBezTo>
                    <a:pt x="46917" y="226205"/>
                    <a:pt x="47152" y="223417"/>
                    <a:pt x="48260" y="220980"/>
                  </a:cubicBezTo>
                  <a:cubicBezTo>
                    <a:pt x="67453" y="178755"/>
                    <a:pt x="51128" y="214690"/>
                    <a:pt x="63500" y="193040"/>
                  </a:cubicBezTo>
                  <a:cubicBezTo>
                    <a:pt x="65379" y="189752"/>
                    <a:pt x="66308" y="185909"/>
                    <a:pt x="68580" y="182880"/>
                  </a:cubicBezTo>
                  <a:cubicBezTo>
                    <a:pt x="71454" y="179048"/>
                    <a:pt x="75623" y="176356"/>
                    <a:pt x="78740" y="172720"/>
                  </a:cubicBezTo>
                  <a:cubicBezTo>
                    <a:pt x="87393" y="162624"/>
                    <a:pt x="80289" y="166091"/>
                    <a:pt x="91440" y="154940"/>
                  </a:cubicBezTo>
                  <a:cubicBezTo>
                    <a:pt x="93599" y="152781"/>
                    <a:pt x="96520" y="151553"/>
                    <a:pt x="99060" y="149860"/>
                  </a:cubicBezTo>
                  <a:cubicBezTo>
                    <a:pt x="100753" y="147320"/>
                    <a:pt x="102775" y="144970"/>
                    <a:pt x="104140" y="142240"/>
                  </a:cubicBezTo>
                  <a:cubicBezTo>
                    <a:pt x="105337" y="139845"/>
                    <a:pt x="105007" y="136711"/>
                    <a:pt x="106680" y="134620"/>
                  </a:cubicBezTo>
                  <a:cubicBezTo>
                    <a:pt x="111916" y="128075"/>
                    <a:pt x="119811" y="123814"/>
                    <a:pt x="124460" y="116840"/>
                  </a:cubicBezTo>
                  <a:cubicBezTo>
                    <a:pt x="135184" y="100753"/>
                    <a:pt x="123049" y="116840"/>
                    <a:pt x="137160" y="104140"/>
                  </a:cubicBezTo>
                  <a:cubicBezTo>
                    <a:pt x="143390" y="98533"/>
                    <a:pt x="149013" y="92287"/>
                    <a:pt x="154940" y="86360"/>
                  </a:cubicBezTo>
                  <a:lnTo>
                    <a:pt x="172720" y="68580"/>
                  </a:lnTo>
                  <a:cubicBezTo>
                    <a:pt x="176107" y="65193"/>
                    <a:pt x="178596" y="60562"/>
                    <a:pt x="182880" y="58420"/>
                  </a:cubicBezTo>
                  <a:lnTo>
                    <a:pt x="213360" y="43180"/>
                  </a:lnTo>
                  <a:cubicBezTo>
                    <a:pt x="216747" y="41487"/>
                    <a:pt x="219928" y="39297"/>
                    <a:pt x="223520" y="38100"/>
                  </a:cubicBezTo>
                  <a:lnTo>
                    <a:pt x="238760" y="33020"/>
                  </a:lnTo>
                  <a:cubicBezTo>
                    <a:pt x="241300" y="32173"/>
                    <a:pt x="243755" y="31005"/>
                    <a:pt x="246380" y="30480"/>
                  </a:cubicBezTo>
                  <a:cubicBezTo>
                    <a:pt x="264130" y="26930"/>
                    <a:pt x="254822" y="28650"/>
                    <a:pt x="274320" y="25400"/>
                  </a:cubicBezTo>
                  <a:cubicBezTo>
                    <a:pt x="282932" y="19659"/>
                    <a:pt x="281165" y="19602"/>
                    <a:pt x="292100" y="17780"/>
                  </a:cubicBezTo>
                  <a:cubicBezTo>
                    <a:pt x="353472" y="7551"/>
                    <a:pt x="391583" y="3387"/>
                    <a:pt x="414020" y="2540"/>
                  </a:cubicBezTo>
                  <a:close/>
                </a:path>
              </a:pathLst>
            </a:cu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884AF14-0127-4567-A4D6-801C1EBB22F5}"/>
              </a:ext>
            </a:extLst>
          </p:cNvPr>
          <p:cNvSpPr txBox="1"/>
          <p:nvPr/>
        </p:nvSpPr>
        <p:spPr>
          <a:xfrm>
            <a:off x="2502380" y="6117036"/>
            <a:ext cx="1551234" cy="346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Tumor area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22704F-FA10-4EDB-8425-389B2199E49B}"/>
              </a:ext>
            </a:extLst>
          </p:cNvPr>
          <p:cNvSpPr txBox="1"/>
          <p:nvPr/>
        </p:nvSpPr>
        <p:spPr>
          <a:xfrm>
            <a:off x="4559326" y="6117036"/>
            <a:ext cx="1739161" cy="346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Necrotic area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D632F12-70CE-4260-8D93-6F48F507705A}"/>
              </a:ext>
            </a:extLst>
          </p:cNvPr>
          <p:cNvGrpSpPr/>
          <p:nvPr/>
        </p:nvGrpSpPr>
        <p:grpSpPr>
          <a:xfrm>
            <a:off x="4559326" y="4262699"/>
            <a:ext cx="1774510" cy="1634342"/>
            <a:chOff x="4323492" y="2513590"/>
            <a:chExt cx="1774510" cy="163434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3442CC8-513A-4770-B348-C0B9279F6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3492" y="2513590"/>
              <a:ext cx="1774510" cy="1634342"/>
            </a:xfrm>
            <a:prstGeom prst="rect">
              <a:avLst/>
            </a:prstGeom>
          </p:spPr>
        </p:pic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2CFEE76-216D-4ECB-890F-26014B630C46}"/>
                </a:ext>
              </a:extLst>
            </p:cNvPr>
            <p:cNvSpPr/>
            <p:nvPr/>
          </p:nvSpPr>
          <p:spPr>
            <a:xfrm>
              <a:off x="4883586" y="3234279"/>
              <a:ext cx="716240" cy="658766"/>
            </a:xfrm>
            <a:custGeom>
              <a:avLst/>
              <a:gdLst>
                <a:gd name="connsiteX0" fmla="*/ 523325 w 988145"/>
                <a:gd name="connsiteY0" fmla="*/ 602 h 810862"/>
                <a:gd name="connsiteX1" fmla="*/ 604605 w 988145"/>
                <a:gd name="connsiteY1" fmla="*/ 3142 h 810862"/>
                <a:gd name="connsiteX2" fmla="*/ 624925 w 988145"/>
                <a:gd name="connsiteY2" fmla="*/ 8222 h 810862"/>
                <a:gd name="connsiteX3" fmla="*/ 632545 w 988145"/>
                <a:gd name="connsiteY3" fmla="*/ 10762 h 810862"/>
                <a:gd name="connsiteX4" fmla="*/ 640165 w 988145"/>
                <a:gd name="connsiteY4" fmla="*/ 15842 h 810862"/>
                <a:gd name="connsiteX5" fmla="*/ 650325 w 988145"/>
                <a:gd name="connsiteY5" fmla="*/ 18382 h 810862"/>
                <a:gd name="connsiteX6" fmla="*/ 657945 w 988145"/>
                <a:gd name="connsiteY6" fmla="*/ 20922 h 810862"/>
                <a:gd name="connsiteX7" fmla="*/ 663025 w 988145"/>
                <a:gd name="connsiteY7" fmla="*/ 28542 h 810862"/>
                <a:gd name="connsiteX8" fmla="*/ 678265 w 988145"/>
                <a:gd name="connsiteY8" fmla="*/ 33622 h 810862"/>
                <a:gd name="connsiteX9" fmla="*/ 685885 w 988145"/>
                <a:gd name="connsiteY9" fmla="*/ 36162 h 810862"/>
                <a:gd name="connsiteX10" fmla="*/ 701125 w 988145"/>
                <a:gd name="connsiteY10" fmla="*/ 46322 h 810862"/>
                <a:gd name="connsiteX11" fmla="*/ 726525 w 988145"/>
                <a:gd name="connsiteY11" fmla="*/ 51402 h 810862"/>
                <a:gd name="connsiteX12" fmla="*/ 751925 w 988145"/>
                <a:gd name="connsiteY12" fmla="*/ 59022 h 810862"/>
                <a:gd name="connsiteX13" fmla="*/ 769705 w 988145"/>
                <a:gd name="connsiteY13" fmla="*/ 69182 h 810862"/>
                <a:gd name="connsiteX14" fmla="*/ 787485 w 988145"/>
                <a:gd name="connsiteY14" fmla="*/ 74262 h 810862"/>
                <a:gd name="connsiteX15" fmla="*/ 812885 w 988145"/>
                <a:gd name="connsiteY15" fmla="*/ 86962 h 810862"/>
                <a:gd name="connsiteX16" fmla="*/ 828125 w 988145"/>
                <a:gd name="connsiteY16" fmla="*/ 99662 h 810862"/>
                <a:gd name="connsiteX17" fmla="*/ 835745 w 988145"/>
                <a:gd name="connsiteY17" fmla="*/ 102202 h 810862"/>
                <a:gd name="connsiteX18" fmla="*/ 840825 w 988145"/>
                <a:gd name="connsiteY18" fmla="*/ 109822 h 810862"/>
                <a:gd name="connsiteX19" fmla="*/ 848445 w 988145"/>
                <a:gd name="connsiteY19" fmla="*/ 117442 h 810862"/>
                <a:gd name="connsiteX20" fmla="*/ 853525 w 988145"/>
                <a:gd name="connsiteY20" fmla="*/ 127602 h 810862"/>
                <a:gd name="connsiteX21" fmla="*/ 866225 w 988145"/>
                <a:gd name="connsiteY21" fmla="*/ 142842 h 810862"/>
                <a:gd name="connsiteX22" fmla="*/ 871305 w 988145"/>
                <a:gd name="connsiteY22" fmla="*/ 153002 h 810862"/>
                <a:gd name="connsiteX23" fmla="*/ 876385 w 988145"/>
                <a:gd name="connsiteY23" fmla="*/ 160622 h 810862"/>
                <a:gd name="connsiteX24" fmla="*/ 878925 w 988145"/>
                <a:gd name="connsiteY24" fmla="*/ 168242 h 810862"/>
                <a:gd name="connsiteX25" fmla="*/ 886545 w 988145"/>
                <a:gd name="connsiteY25" fmla="*/ 173322 h 810862"/>
                <a:gd name="connsiteX26" fmla="*/ 891625 w 988145"/>
                <a:gd name="connsiteY26" fmla="*/ 180942 h 810862"/>
                <a:gd name="connsiteX27" fmla="*/ 899245 w 988145"/>
                <a:gd name="connsiteY27" fmla="*/ 183482 h 810862"/>
                <a:gd name="connsiteX28" fmla="*/ 909405 w 988145"/>
                <a:gd name="connsiteY28" fmla="*/ 191102 h 810862"/>
                <a:gd name="connsiteX29" fmla="*/ 924645 w 988145"/>
                <a:gd name="connsiteY29" fmla="*/ 206342 h 810862"/>
                <a:gd name="connsiteX30" fmla="*/ 932265 w 988145"/>
                <a:gd name="connsiteY30" fmla="*/ 213962 h 810862"/>
                <a:gd name="connsiteX31" fmla="*/ 939885 w 988145"/>
                <a:gd name="connsiteY31" fmla="*/ 221582 h 810862"/>
                <a:gd name="connsiteX32" fmla="*/ 947505 w 988145"/>
                <a:gd name="connsiteY32" fmla="*/ 264762 h 810862"/>
                <a:gd name="connsiteX33" fmla="*/ 952585 w 988145"/>
                <a:gd name="connsiteY33" fmla="*/ 280002 h 810862"/>
                <a:gd name="connsiteX34" fmla="*/ 960205 w 988145"/>
                <a:gd name="connsiteY34" fmla="*/ 290162 h 810862"/>
                <a:gd name="connsiteX35" fmla="*/ 965285 w 988145"/>
                <a:gd name="connsiteY35" fmla="*/ 297782 h 810862"/>
                <a:gd name="connsiteX36" fmla="*/ 967825 w 988145"/>
                <a:gd name="connsiteY36" fmla="*/ 305402 h 810862"/>
                <a:gd name="connsiteX37" fmla="*/ 983065 w 988145"/>
                <a:gd name="connsiteY37" fmla="*/ 320642 h 810862"/>
                <a:gd name="connsiteX38" fmla="*/ 985605 w 988145"/>
                <a:gd name="connsiteY38" fmla="*/ 330802 h 810862"/>
                <a:gd name="connsiteX39" fmla="*/ 988145 w 988145"/>
                <a:gd name="connsiteY39" fmla="*/ 338422 h 810862"/>
                <a:gd name="connsiteX40" fmla="*/ 985605 w 988145"/>
                <a:gd name="connsiteY40" fmla="*/ 346042 h 810862"/>
                <a:gd name="connsiteX41" fmla="*/ 983065 w 988145"/>
                <a:gd name="connsiteY41" fmla="*/ 356202 h 810862"/>
                <a:gd name="connsiteX42" fmla="*/ 972905 w 988145"/>
                <a:gd name="connsiteY42" fmla="*/ 371442 h 810862"/>
                <a:gd name="connsiteX43" fmla="*/ 970365 w 988145"/>
                <a:gd name="connsiteY43" fmla="*/ 381602 h 810862"/>
                <a:gd name="connsiteX44" fmla="*/ 965285 w 988145"/>
                <a:gd name="connsiteY44" fmla="*/ 396842 h 810862"/>
                <a:gd name="connsiteX45" fmla="*/ 960205 w 988145"/>
                <a:gd name="connsiteY45" fmla="*/ 457802 h 810862"/>
                <a:gd name="connsiteX46" fmla="*/ 955125 w 988145"/>
                <a:gd name="connsiteY46" fmla="*/ 473042 h 810862"/>
                <a:gd name="connsiteX47" fmla="*/ 952585 w 988145"/>
                <a:gd name="connsiteY47" fmla="*/ 483202 h 810862"/>
                <a:gd name="connsiteX48" fmla="*/ 947505 w 988145"/>
                <a:gd name="connsiteY48" fmla="*/ 490822 h 810862"/>
                <a:gd name="connsiteX49" fmla="*/ 944965 w 988145"/>
                <a:gd name="connsiteY49" fmla="*/ 498442 h 810862"/>
                <a:gd name="connsiteX50" fmla="*/ 942425 w 988145"/>
                <a:gd name="connsiteY50" fmla="*/ 508602 h 810862"/>
                <a:gd name="connsiteX51" fmla="*/ 932265 w 988145"/>
                <a:gd name="connsiteY51" fmla="*/ 523842 h 810862"/>
                <a:gd name="connsiteX52" fmla="*/ 927185 w 988145"/>
                <a:gd name="connsiteY52" fmla="*/ 541622 h 810862"/>
                <a:gd name="connsiteX53" fmla="*/ 922105 w 988145"/>
                <a:gd name="connsiteY53" fmla="*/ 549242 h 810862"/>
                <a:gd name="connsiteX54" fmla="*/ 919565 w 988145"/>
                <a:gd name="connsiteY54" fmla="*/ 559402 h 810862"/>
                <a:gd name="connsiteX55" fmla="*/ 909405 w 988145"/>
                <a:gd name="connsiteY55" fmla="*/ 574642 h 810862"/>
                <a:gd name="connsiteX56" fmla="*/ 894165 w 988145"/>
                <a:gd name="connsiteY56" fmla="*/ 594962 h 810862"/>
                <a:gd name="connsiteX57" fmla="*/ 886545 w 988145"/>
                <a:gd name="connsiteY57" fmla="*/ 612742 h 810862"/>
                <a:gd name="connsiteX58" fmla="*/ 878925 w 988145"/>
                <a:gd name="connsiteY58" fmla="*/ 620362 h 810862"/>
                <a:gd name="connsiteX59" fmla="*/ 871305 w 988145"/>
                <a:gd name="connsiteY59" fmla="*/ 630522 h 810862"/>
                <a:gd name="connsiteX60" fmla="*/ 861145 w 988145"/>
                <a:gd name="connsiteY60" fmla="*/ 645762 h 810862"/>
                <a:gd name="connsiteX61" fmla="*/ 845905 w 988145"/>
                <a:gd name="connsiteY61" fmla="*/ 653382 h 810862"/>
                <a:gd name="connsiteX62" fmla="*/ 835745 w 988145"/>
                <a:gd name="connsiteY62" fmla="*/ 655922 h 810862"/>
                <a:gd name="connsiteX63" fmla="*/ 777325 w 988145"/>
                <a:gd name="connsiteY63" fmla="*/ 658462 h 810862"/>
                <a:gd name="connsiteX64" fmla="*/ 754465 w 988145"/>
                <a:gd name="connsiteY64" fmla="*/ 663542 h 810862"/>
                <a:gd name="connsiteX65" fmla="*/ 734145 w 988145"/>
                <a:gd name="connsiteY65" fmla="*/ 666082 h 810862"/>
                <a:gd name="connsiteX66" fmla="*/ 716365 w 988145"/>
                <a:gd name="connsiteY66" fmla="*/ 668622 h 810862"/>
                <a:gd name="connsiteX67" fmla="*/ 683345 w 988145"/>
                <a:gd name="connsiteY67" fmla="*/ 676242 h 810862"/>
                <a:gd name="connsiteX68" fmla="*/ 673185 w 988145"/>
                <a:gd name="connsiteY68" fmla="*/ 678782 h 810862"/>
                <a:gd name="connsiteX69" fmla="*/ 663025 w 988145"/>
                <a:gd name="connsiteY69" fmla="*/ 681322 h 810862"/>
                <a:gd name="connsiteX70" fmla="*/ 645245 w 988145"/>
                <a:gd name="connsiteY70" fmla="*/ 688942 h 810862"/>
                <a:gd name="connsiteX71" fmla="*/ 637625 w 988145"/>
                <a:gd name="connsiteY71" fmla="*/ 691482 h 810862"/>
                <a:gd name="connsiteX72" fmla="*/ 627465 w 988145"/>
                <a:gd name="connsiteY72" fmla="*/ 696562 h 810862"/>
                <a:gd name="connsiteX73" fmla="*/ 612225 w 988145"/>
                <a:gd name="connsiteY73" fmla="*/ 699102 h 810862"/>
                <a:gd name="connsiteX74" fmla="*/ 604605 w 988145"/>
                <a:gd name="connsiteY74" fmla="*/ 704182 h 810862"/>
                <a:gd name="connsiteX75" fmla="*/ 594445 w 988145"/>
                <a:gd name="connsiteY75" fmla="*/ 709262 h 810862"/>
                <a:gd name="connsiteX76" fmla="*/ 579205 w 988145"/>
                <a:gd name="connsiteY76" fmla="*/ 719422 h 810862"/>
                <a:gd name="connsiteX77" fmla="*/ 558885 w 988145"/>
                <a:gd name="connsiteY77" fmla="*/ 732122 h 810862"/>
                <a:gd name="connsiteX78" fmla="*/ 551265 w 988145"/>
                <a:gd name="connsiteY78" fmla="*/ 734662 h 810862"/>
                <a:gd name="connsiteX79" fmla="*/ 543645 w 988145"/>
                <a:gd name="connsiteY79" fmla="*/ 739742 h 810862"/>
                <a:gd name="connsiteX80" fmla="*/ 515705 w 988145"/>
                <a:gd name="connsiteY80" fmla="*/ 747362 h 810862"/>
                <a:gd name="connsiteX81" fmla="*/ 508085 w 988145"/>
                <a:gd name="connsiteY81" fmla="*/ 754982 h 810862"/>
                <a:gd name="connsiteX82" fmla="*/ 497925 w 988145"/>
                <a:gd name="connsiteY82" fmla="*/ 757522 h 810862"/>
                <a:gd name="connsiteX83" fmla="*/ 475065 w 988145"/>
                <a:gd name="connsiteY83" fmla="*/ 762602 h 810862"/>
                <a:gd name="connsiteX84" fmla="*/ 467445 w 988145"/>
                <a:gd name="connsiteY84" fmla="*/ 767682 h 810862"/>
                <a:gd name="connsiteX85" fmla="*/ 457285 w 988145"/>
                <a:gd name="connsiteY85" fmla="*/ 770222 h 810862"/>
                <a:gd name="connsiteX86" fmla="*/ 424265 w 988145"/>
                <a:gd name="connsiteY86" fmla="*/ 777842 h 810862"/>
                <a:gd name="connsiteX87" fmla="*/ 403945 w 988145"/>
                <a:gd name="connsiteY87" fmla="*/ 785462 h 810862"/>
                <a:gd name="connsiteX88" fmla="*/ 396325 w 988145"/>
                <a:gd name="connsiteY88" fmla="*/ 790542 h 810862"/>
                <a:gd name="connsiteX89" fmla="*/ 388705 w 988145"/>
                <a:gd name="connsiteY89" fmla="*/ 793082 h 810862"/>
                <a:gd name="connsiteX90" fmla="*/ 370925 w 988145"/>
                <a:gd name="connsiteY90" fmla="*/ 798162 h 810862"/>
                <a:gd name="connsiteX91" fmla="*/ 348065 w 988145"/>
                <a:gd name="connsiteY91" fmla="*/ 805782 h 810862"/>
                <a:gd name="connsiteX92" fmla="*/ 340445 w 988145"/>
                <a:gd name="connsiteY92" fmla="*/ 808322 h 810862"/>
                <a:gd name="connsiteX93" fmla="*/ 320125 w 988145"/>
                <a:gd name="connsiteY93" fmla="*/ 810862 h 810862"/>
                <a:gd name="connsiteX94" fmla="*/ 147405 w 988145"/>
                <a:gd name="connsiteY94" fmla="*/ 808322 h 810862"/>
                <a:gd name="connsiteX95" fmla="*/ 124545 w 988145"/>
                <a:gd name="connsiteY95" fmla="*/ 800702 h 810862"/>
                <a:gd name="connsiteX96" fmla="*/ 116925 w 988145"/>
                <a:gd name="connsiteY96" fmla="*/ 798162 h 810862"/>
                <a:gd name="connsiteX97" fmla="*/ 96605 w 988145"/>
                <a:gd name="connsiteY97" fmla="*/ 788002 h 810862"/>
                <a:gd name="connsiteX98" fmla="*/ 68665 w 988145"/>
                <a:gd name="connsiteY98" fmla="*/ 777842 h 810862"/>
                <a:gd name="connsiteX99" fmla="*/ 45805 w 988145"/>
                <a:gd name="connsiteY99" fmla="*/ 770222 h 810862"/>
                <a:gd name="connsiteX100" fmla="*/ 38185 w 988145"/>
                <a:gd name="connsiteY100" fmla="*/ 760062 h 810862"/>
                <a:gd name="connsiteX101" fmla="*/ 20405 w 988145"/>
                <a:gd name="connsiteY101" fmla="*/ 744822 h 810862"/>
                <a:gd name="connsiteX102" fmla="*/ 10245 w 988145"/>
                <a:gd name="connsiteY102" fmla="*/ 724502 h 810862"/>
                <a:gd name="connsiteX103" fmla="*/ 5165 w 988145"/>
                <a:gd name="connsiteY103" fmla="*/ 716882 h 810862"/>
                <a:gd name="connsiteX104" fmla="*/ 85 w 988145"/>
                <a:gd name="connsiteY104" fmla="*/ 699102 h 810862"/>
                <a:gd name="connsiteX105" fmla="*/ 10245 w 988145"/>
                <a:gd name="connsiteY105" fmla="*/ 658462 h 810862"/>
                <a:gd name="connsiteX106" fmla="*/ 17865 w 988145"/>
                <a:gd name="connsiteY106" fmla="*/ 655922 h 810862"/>
                <a:gd name="connsiteX107" fmla="*/ 33105 w 988145"/>
                <a:gd name="connsiteY107" fmla="*/ 640682 h 810862"/>
                <a:gd name="connsiteX108" fmla="*/ 48345 w 988145"/>
                <a:gd name="connsiteY108" fmla="*/ 620362 h 810862"/>
                <a:gd name="connsiteX109" fmla="*/ 43265 w 988145"/>
                <a:gd name="connsiteY109" fmla="*/ 564482 h 810862"/>
                <a:gd name="connsiteX110" fmla="*/ 38185 w 988145"/>
                <a:gd name="connsiteY110" fmla="*/ 554322 h 810862"/>
                <a:gd name="connsiteX111" fmla="*/ 40725 w 988145"/>
                <a:gd name="connsiteY111" fmla="*/ 531462 h 810862"/>
                <a:gd name="connsiteX112" fmla="*/ 43265 w 988145"/>
                <a:gd name="connsiteY112" fmla="*/ 523842 h 810862"/>
                <a:gd name="connsiteX113" fmla="*/ 50885 w 988145"/>
                <a:gd name="connsiteY113" fmla="*/ 516222 h 810862"/>
                <a:gd name="connsiteX114" fmla="*/ 58505 w 988145"/>
                <a:gd name="connsiteY114" fmla="*/ 513682 h 810862"/>
                <a:gd name="connsiteX115" fmla="*/ 66125 w 988145"/>
                <a:gd name="connsiteY115" fmla="*/ 506062 h 810862"/>
                <a:gd name="connsiteX116" fmla="*/ 76285 w 988145"/>
                <a:gd name="connsiteY116" fmla="*/ 498442 h 810862"/>
                <a:gd name="connsiteX117" fmla="*/ 83905 w 988145"/>
                <a:gd name="connsiteY117" fmla="*/ 493362 h 810862"/>
                <a:gd name="connsiteX118" fmla="*/ 91525 w 988145"/>
                <a:gd name="connsiteY118" fmla="*/ 485742 h 810862"/>
                <a:gd name="connsiteX119" fmla="*/ 101685 w 988145"/>
                <a:gd name="connsiteY119" fmla="*/ 478122 h 810862"/>
                <a:gd name="connsiteX120" fmla="*/ 109305 w 988145"/>
                <a:gd name="connsiteY120" fmla="*/ 467962 h 810862"/>
                <a:gd name="connsiteX121" fmla="*/ 114385 w 988145"/>
                <a:gd name="connsiteY121" fmla="*/ 445102 h 810862"/>
                <a:gd name="connsiteX122" fmla="*/ 122005 w 988145"/>
                <a:gd name="connsiteY122" fmla="*/ 407002 h 810862"/>
                <a:gd name="connsiteX123" fmla="*/ 142325 w 988145"/>
                <a:gd name="connsiteY123" fmla="*/ 401922 h 810862"/>
                <a:gd name="connsiteX124" fmla="*/ 208365 w 988145"/>
                <a:gd name="connsiteY124" fmla="*/ 396842 h 810862"/>
                <a:gd name="connsiteX125" fmla="*/ 231225 w 988145"/>
                <a:gd name="connsiteY125" fmla="*/ 384142 h 810862"/>
                <a:gd name="connsiteX126" fmla="*/ 238845 w 988145"/>
                <a:gd name="connsiteY126" fmla="*/ 379062 h 810862"/>
                <a:gd name="connsiteX127" fmla="*/ 254085 w 988145"/>
                <a:gd name="connsiteY127" fmla="*/ 363822 h 810862"/>
                <a:gd name="connsiteX128" fmla="*/ 261705 w 988145"/>
                <a:gd name="connsiteY128" fmla="*/ 358742 h 810862"/>
                <a:gd name="connsiteX129" fmla="*/ 274405 w 988145"/>
                <a:gd name="connsiteY129" fmla="*/ 343502 h 810862"/>
                <a:gd name="connsiteX130" fmla="*/ 282025 w 988145"/>
                <a:gd name="connsiteY130" fmla="*/ 323182 h 810862"/>
                <a:gd name="connsiteX131" fmla="*/ 287105 w 988145"/>
                <a:gd name="connsiteY131" fmla="*/ 315562 h 810862"/>
                <a:gd name="connsiteX132" fmla="*/ 292185 w 988145"/>
                <a:gd name="connsiteY132" fmla="*/ 252062 h 810862"/>
                <a:gd name="connsiteX133" fmla="*/ 297265 w 988145"/>
                <a:gd name="connsiteY133" fmla="*/ 231742 h 810862"/>
                <a:gd name="connsiteX134" fmla="*/ 304885 w 988145"/>
                <a:gd name="connsiteY134" fmla="*/ 224122 h 810862"/>
                <a:gd name="connsiteX135" fmla="*/ 309965 w 988145"/>
                <a:gd name="connsiteY135" fmla="*/ 216502 h 810862"/>
                <a:gd name="connsiteX136" fmla="*/ 325205 w 988145"/>
                <a:gd name="connsiteY136" fmla="*/ 208882 h 810862"/>
                <a:gd name="connsiteX137" fmla="*/ 335365 w 988145"/>
                <a:gd name="connsiteY137" fmla="*/ 201262 h 810862"/>
                <a:gd name="connsiteX138" fmla="*/ 342985 w 988145"/>
                <a:gd name="connsiteY138" fmla="*/ 198722 h 810862"/>
                <a:gd name="connsiteX139" fmla="*/ 350605 w 988145"/>
                <a:gd name="connsiteY139" fmla="*/ 191102 h 810862"/>
                <a:gd name="connsiteX140" fmla="*/ 360765 w 988145"/>
                <a:gd name="connsiteY140" fmla="*/ 186022 h 810862"/>
                <a:gd name="connsiteX141" fmla="*/ 368385 w 988145"/>
                <a:gd name="connsiteY141" fmla="*/ 180942 h 810862"/>
                <a:gd name="connsiteX142" fmla="*/ 373465 w 988145"/>
                <a:gd name="connsiteY142" fmla="*/ 173322 h 810862"/>
                <a:gd name="connsiteX143" fmla="*/ 381085 w 988145"/>
                <a:gd name="connsiteY143" fmla="*/ 165702 h 810862"/>
                <a:gd name="connsiteX144" fmla="*/ 383625 w 988145"/>
                <a:gd name="connsiteY144" fmla="*/ 158082 h 810862"/>
                <a:gd name="connsiteX145" fmla="*/ 388705 w 988145"/>
                <a:gd name="connsiteY145" fmla="*/ 150462 h 810862"/>
                <a:gd name="connsiteX146" fmla="*/ 391245 w 988145"/>
                <a:gd name="connsiteY146" fmla="*/ 142842 h 810862"/>
                <a:gd name="connsiteX147" fmla="*/ 396325 w 988145"/>
                <a:gd name="connsiteY147" fmla="*/ 135222 h 810862"/>
                <a:gd name="connsiteX148" fmla="*/ 398865 w 988145"/>
                <a:gd name="connsiteY148" fmla="*/ 127602 h 810862"/>
                <a:gd name="connsiteX149" fmla="*/ 414105 w 988145"/>
                <a:gd name="connsiteY149" fmla="*/ 109822 h 810862"/>
                <a:gd name="connsiteX150" fmla="*/ 424265 w 988145"/>
                <a:gd name="connsiteY150" fmla="*/ 92042 h 810862"/>
                <a:gd name="connsiteX151" fmla="*/ 431885 w 988145"/>
                <a:gd name="connsiteY151" fmla="*/ 81882 h 810862"/>
                <a:gd name="connsiteX152" fmla="*/ 444585 w 988145"/>
                <a:gd name="connsiteY152" fmla="*/ 66642 h 810862"/>
                <a:gd name="connsiteX153" fmla="*/ 457285 w 988145"/>
                <a:gd name="connsiteY153" fmla="*/ 43782 h 810862"/>
                <a:gd name="connsiteX154" fmla="*/ 477605 w 988145"/>
                <a:gd name="connsiteY154" fmla="*/ 26002 h 810862"/>
                <a:gd name="connsiteX155" fmla="*/ 492845 w 988145"/>
                <a:gd name="connsiteY155" fmla="*/ 20922 h 810862"/>
                <a:gd name="connsiteX156" fmla="*/ 533485 w 988145"/>
                <a:gd name="connsiteY156" fmla="*/ 13302 h 810862"/>
                <a:gd name="connsiteX157" fmla="*/ 523325 w 988145"/>
                <a:gd name="connsiteY157" fmla="*/ 602 h 81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988145" h="810862">
                  <a:moveTo>
                    <a:pt x="523325" y="602"/>
                  </a:moveTo>
                  <a:cubicBezTo>
                    <a:pt x="535178" y="-1091"/>
                    <a:pt x="577574" y="1115"/>
                    <a:pt x="604605" y="3142"/>
                  </a:cubicBezTo>
                  <a:cubicBezTo>
                    <a:pt x="611567" y="3664"/>
                    <a:pt x="618301" y="6014"/>
                    <a:pt x="624925" y="8222"/>
                  </a:cubicBezTo>
                  <a:cubicBezTo>
                    <a:pt x="627465" y="9069"/>
                    <a:pt x="630150" y="9565"/>
                    <a:pt x="632545" y="10762"/>
                  </a:cubicBezTo>
                  <a:cubicBezTo>
                    <a:pt x="635275" y="12127"/>
                    <a:pt x="637359" y="14639"/>
                    <a:pt x="640165" y="15842"/>
                  </a:cubicBezTo>
                  <a:cubicBezTo>
                    <a:pt x="643374" y="17217"/>
                    <a:pt x="646968" y="17423"/>
                    <a:pt x="650325" y="18382"/>
                  </a:cubicBezTo>
                  <a:cubicBezTo>
                    <a:pt x="652899" y="19118"/>
                    <a:pt x="655405" y="20075"/>
                    <a:pt x="657945" y="20922"/>
                  </a:cubicBezTo>
                  <a:cubicBezTo>
                    <a:pt x="659638" y="23462"/>
                    <a:pt x="660436" y="26924"/>
                    <a:pt x="663025" y="28542"/>
                  </a:cubicBezTo>
                  <a:cubicBezTo>
                    <a:pt x="667566" y="31380"/>
                    <a:pt x="673185" y="31929"/>
                    <a:pt x="678265" y="33622"/>
                  </a:cubicBezTo>
                  <a:cubicBezTo>
                    <a:pt x="680805" y="34469"/>
                    <a:pt x="683657" y="34677"/>
                    <a:pt x="685885" y="36162"/>
                  </a:cubicBezTo>
                  <a:cubicBezTo>
                    <a:pt x="690965" y="39549"/>
                    <a:pt x="695103" y="45318"/>
                    <a:pt x="701125" y="46322"/>
                  </a:cubicBezTo>
                  <a:cubicBezTo>
                    <a:pt x="711423" y="48038"/>
                    <a:pt x="717052" y="48560"/>
                    <a:pt x="726525" y="51402"/>
                  </a:cubicBezTo>
                  <a:cubicBezTo>
                    <a:pt x="757445" y="60678"/>
                    <a:pt x="728507" y="53168"/>
                    <a:pt x="751925" y="59022"/>
                  </a:cubicBezTo>
                  <a:cubicBezTo>
                    <a:pt x="758242" y="63233"/>
                    <a:pt x="762339" y="66420"/>
                    <a:pt x="769705" y="69182"/>
                  </a:cubicBezTo>
                  <a:cubicBezTo>
                    <a:pt x="773752" y="70700"/>
                    <a:pt x="783234" y="71900"/>
                    <a:pt x="787485" y="74262"/>
                  </a:cubicBezTo>
                  <a:cubicBezTo>
                    <a:pt x="812228" y="88008"/>
                    <a:pt x="793029" y="81998"/>
                    <a:pt x="812885" y="86962"/>
                  </a:cubicBezTo>
                  <a:cubicBezTo>
                    <a:pt x="818502" y="92579"/>
                    <a:pt x="821052" y="96126"/>
                    <a:pt x="828125" y="99662"/>
                  </a:cubicBezTo>
                  <a:cubicBezTo>
                    <a:pt x="830520" y="100859"/>
                    <a:pt x="833205" y="101355"/>
                    <a:pt x="835745" y="102202"/>
                  </a:cubicBezTo>
                  <a:cubicBezTo>
                    <a:pt x="837438" y="104742"/>
                    <a:pt x="838871" y="107477"/>
                    <a:pt x="840825" y="109822"/>
                  </a:cubicBezTo>
                  <a:cubicBezTo>
                    <a:pt x="843125" y="112582"/>
                    <a:pt x="846357" y="114519"/>
                    <a:pt x="848445" y="117442"/>
                  </a:cubicBezTo>
                  <a:cubicBezTo>
                    <a:pt x="850646" y="120523"/>
                    <a:pt x="851324" y="124521"/>
                    <a:pt x="853525" y="127602"/>
                  </a:cubicBezTo>
                  <a:cubicBezTo>
                    <a:pt x="868535" y="148616"/>
                    <a:pt x="854707" y="122685"/>
                    <a:pt x="866225" y="142842"/>
                  </a:cubicBezTo>
                  <a:cubicBezTo>
                    <a:pt x="868104" y="146130"/>
                    <a:pt x="869426" y="149714"/>
                    <a:pt x="871305" y="153002"/>
                  </a:cubicBezTo>
                  <a:cubicBezTo>
                    <a:pt x="872820" y="155652"/>
                    <a:pt x="875020" y="157892"/>
                    <a:pt x="876385" y="160622"/>
                  </a:cubicBezTo>
                  <a:cubicBezTo>
                    <a:pt x="877582" y="163017"/>
                    <a:pt x="877252" y="166151"/>
                    <a:pt x="878925" y="168242"/>
                  </a:cubicBezTo>
                  <a:cubicBezTo>
                    <a:pt x="880832" y="170626"/>
                    <a:pt x="884005" y="171629"/>
                    <a:pt x="886545" y="173322"/>
                  </a:cubicBezTo>
                  <a:cubicBezTo>
                    <a:pt x="888238" y="175862"/>
                    <a:pt x="889241" y="179035"/>
                    <a:pt x="891625" y="180942"/>
                  </a:cubicBezTo>
                  <a:cubicBezTo>
                    <a:pt x="893716" y="182615"/>
                    <a:pt x="896920" y="182154"/>
                    <a:pt x="899245" y="183482"/>
                  </a:cubicBezTo>
                  <a:cubicBezTo>
                    <a:pt x="902921" y="185582"/>
                    <a:pt x="906258" y="188270"/>
                    <a:pt x="909405" y="191102"/>
                  </a:cubicBezTo>
                  <a:cubicBezTo>
                    <a:pt x="914745" y="195908"/>
                    <a:pt x="919565" y="201262"/>
                    <a:pt x="924645" y="206342"/>
                  </a:cubicBezTo>
                  <a:lnTo>
                    <a:pt x="932265" y="213962"/>
                  </a:lnTo>
                  <a:lnTo>
                    <a:pt x="939885" y="221582"/>
                  </a:lnTo>
                  <a:cubicBezTo>
                    <a:pt x="942659" y="249323"/>
                    <a:pt x="940362" y="241548"/>
                    <a:pt x="947505" y="264762"/>
                  </a:cubicBezTo>
                  <a:cubicBezTo>
                    <a:pt x="949080" y="269880"/>
                    <a:pt x="949372" y="275718"/>
                    <a:pt x="952585" y="280002"/>
                  </a:cubicBezTo>
                  <a:cubicBezTo>
                    <a:pt x="955125" y="283389"/>
                    <a:pt x="957744" y="286717"/>
                    <a:pt x="960205" y="290162"/>
                  </a:cubicBezTo>
                  <a:cubicBezTo>
                    <a:pt x="961979" y="292646"/>
                    <a:pt x="963920" y="295052"/>
                    <a:pt x="965285" y="297782"/>
                  </a:cubicBezTo>
                  <a:cubicBezTo>
                    <a:pt x="966482" y="300177"/>
                    <a:pt x="966181" y="303289"/>
                    <a:pt x="967825" y="305402"/>
                  </a:cubicBezTo>
                  <a:cubicBezTo>
                    <a:pt x="972236" y="311073"/>
                    <a:pt x="983065" y="320642"/>
                    <a:pt x="983065" y="320642"/>
                  </a:cubicBezTo>
                  <a:cubicBezTo>
                    <a:pt x="983912" y="324029"/>
                    <a:pt x="984646" y="327445"/>
                    <a:pt x="985605" y="330802"/>
                  </a:cubicBezTo>
                  <a:cubicBezTo>
                    <a:pt x="986341" y="333376"/>
                    <a:pt x="988145" y="335745"/>
                    <a:pt x="988145" y="338422"/>
                  </a:cubicBezTo>
                  <a:cubicBezTo>
                    <a:pt x="988145" y="341099"/>
                    <a:pt x="986341" y="343468"/>
                    <a:pt x="985605" y="346042"/>
                  </a:cubicBezTo>
                  <a:cubicBezTo>
                    <a:pt x="984646" y="349399"/>
                    <a:pt x="984626" y="353080"/>
                    <a:pt x="983065" y="356202"/>
                  </a:cubicBezTo>
                  <a:cubicBezTo>
                    <a:pt x="980335" y="361663"/>
                    <a:pt x="972905" y="371442"/>
                    <a:pt x="972905" y="371442"/>
                  </a:cubicBezTo>
                  <a:cubicBezTo>
                    <a:pt x="972058" y="374829"/>
                    <a:pt x="971368" y="378258"/>
                    <a:pt x="970365" y="381602"/>
                  </a:cubicBezTo>
                  <a:cubicBezTo>
                    <a:pt x="968826" y="386731"/>
                    <a:pt x="965285" y="396842"/>
                    <a:pt x="965285" y="396842"/>
                  </a:cubicBezTo>
                  <a:cubicBezTo>
                    <a:pt x="963592" y="417162"/>
                    <a:pt x="962900" y="437590"/>
                    <a:pt x="960205" y="457802"/>
                  </a:cubicBezTo>
                  <a:cubicBezTo>
                    <a:pt x="959497" y="463110"/>
                    <a:pt x="956424" y="467847"/>
                    <a:pt x="955125" y="473042"/>
                  </a:cubicBezTo>
                  <a:cubicBezTo>
                    <a:pt x="954278" y="476429"/>
                    <a:pt x="953960" y="479993"/>
                    <a:pt x="952585" y="483202"/>
                  </a:cubicBezTo>
                  <a:cubicBezTo>
                    <a:pt x="951382" y="486008"/>
                    <a:pt x="948870" y="488092"/>
                    <a:pt x="947505" y="490822"/>
                  </a:cubicBezTo>
                  <a:cubicBezTo>
                    <a:pt x="946308" y="493217"/>
                    <a:pt x="945701" y="495868"/>
                    <a:pt x="944965" y="498442"/>
                  </a:cubicBezTo>
                  <a:cubicBezTo>
                    <a:pt x="944006" y="501799"/>
                    <a:pt x="943986" y="505480"/>
                    <a:pt x="942425" y="508602"/>
                  </a:cubicBezTo>
                  <a:cubicBezTo>
                    <a:pt x="939695" y="514063"/>
                    <a:pt x="932265" y="523842"/>
                    <a:pt x="932265" y="523842"/>
                  </a:cubicBezTo>
                  <a:cubicBezTo>
                    <a:pt x="931451" y="527097"/>
                    <a:pt x="929007" y="537978"/>
                    <a:pt x="927185" y="541622"/>
                  </a:cubicBezTo>
                  <a:cubicBezTo>
                    <a:pt x="925820" y="544352"/>
                    <a:pt x="923798" y="546702"/>
                    <a:pt x="922105" y="549242"/>
                  </a:cubicBezTo>
                  <a:cubicBezTo>
                    <a:pt x="921258" y="552629"/>
                    <a:pt x="921126" y="556280"/>
                    <a:pt x="919565" y="559402"/>
                  </a:cubicBezTo>
                  <a:cubicBezTo>
                    <a:pt x="916835" y="564863"/>
                    <a:pt x="912546" y="569407"/>
                    <a:pt x="909405" y="574642"/>
                  </a:cubicBezTo>
                  <a:cubicBezTo>
                    <a:pt x="899937" y="590422"/>
                    <a:pt x="905276" y="583851"/>
                    <a:pt x="894165" y="594962"/>
                  </a:cubicBezTo>
                  <a:cubicBezTo>
                    <a:pt x="892092" y="601180"/>
                    <a:pt x="890468" y="607249"/>
                    <a:pt x="886545" y="612742"/>
                  </a:cubicBezTo>
                  <a:cubicBezTo>
                    <a:pt x="884457" y="615665"/>
                    <a:pt x="881263" y="617635"/>
                    <a:pt x="878925" y="620362"/>
                  </a:cubicBezTo>
                  <a:cubicBezTo>
                    <a:pt x="876170" y="623576"/>
                    <a:pt x="873733" y="627054"/>
                    <a:pt x="871305" y="630522"/>
                  </a:cubicBezTo>
                  <a:cubicBezTo>
                    <a:pt x="867804" y="635524"/>
                    <a:pt x="866225" y="642375"/>
                    <a:pt x="861145" y="645762"/>
                  </a:cubicBezTo>
                  <a:cubicBezTo>
                    <a:pt x="852796" y="651328"/>
                    <a:pt x="855107" y="650753"/>
                    <a:pt x="845905" y="653382"/>
                  </a:cubicBezTo>
                  <a:cubicBezTo>
                    <a:pt x="842548" y="654341"/>
                    <a:pt x="839226" y="655664"/>
                    <a:pt x="835745" y="655922"/>
                  </a:cubicBezTo>
                  <a:cubicBezTo>
                    <a:pt x="816307" y="657362"/>
                    <a:pt x="796798" y="657615"/>
                    <a:pt x="777325" y="658462"/>
                  </a:cubicBezTo>
                  <a:cubicBezTo>
                    <a:pt x="769705" y="660155"/>
                    <a:pt x="762152" y="662185"/>
                    <a:pt x="754465" y="663542"/>
                  </a:cubicBezTo>
                  <a:cubicBezTo>
                    <a:pt x="747743" y="664728"/>
                    <a:pt x="740911" y="665180"/>
                    <a:pt x="734145" y="666082"/>
                  </a:cubicBezTo>
                  <a:cubicBezTo>
                    <a:pt x="728211" y="666873"/>
                    <a:pt x="722270" y="667638"/>
                    <a:pt x="716365" y="668622"/>
                  </a:cubicBezTo>
                  <a:cubicBezTo>
                    <a:pt x="704637" y="670577"/>
                    <a:pt x="695209" y="673276"/>
                    <a:pt x="683345" y="676242"/>
                  </a:cubicBezTo>
                  <a:lnTo>
                    <a:pt x="673185" y="678782"/>
                  </a:lnTo>
                  <a:cubicBezTo>
                    <a:pt x="669798" y="679629"/>
                    <a:pt x="666337" y="680218"/>
                    <a:pt x="663025" y="681322"/>
                  </a:cubicBezTo>
                  <a:cubicBezTo>
                    <a:pt x="645155" y="687279"/>
                    <a:pt x="667216" y="679526"/>
                    <a:pt x="645245" y="688942"/>
                  </a:cubicBezTo>
                  <a:cubicBezTo>
                    <a:pt x="642784" y="689997"/>
                    <a:pt x="640086" y="690427"/>
                    <a:pt x="637625" y="691482"/>
                  </a:cubicBezTo>
                  <a:cubicBezTo>
                    <a:pt x="634145" y="692974"/>
                    <a:pt x="631092" y="695474"/>
                    <a:pt x="627465" y="696562"/>
                  </a:cubicBezTo>
                  <a:cubicBezTo>
                    <a:pt x="622532" y="698042"/>
                    <a:pt x="617305" y="698255"/>
                    <a:pt x="612225" y="699102"/>
                  </a:cubicBezTo>
                  <a:cubicBezTo>
                    <a:pt x="609685" y="700795"/>
                    <a:pt x="607255" y="702667"/>
                    <a:pt x="604605" y="704182"/>
                  </a:cubicBezTo>
                  <a:cubicBezTo>
                    <a:pt x="601317" y="706061"/>
                    <a:pt x="597526" y="707061"/>
                    <a:pt x="594445" y="709262"/>
                  </a:cubicBezTo>
                  <a:cubicBezTo>
                    <a:pt x="577797" y="721154"/>
                    <a:pt x="595551" y="713973"/>
                    <a:pt x="579205" y="719422"/>
                  </a:cubicBezTo>
                  <a:cubicBezTo>
                    <a:pt x="569481" y="726715"/>
                    <a:pt x="569732" y="727473"/>
                    <a:pt x="558885" y="732122"/>
                  </a:cubicBezTo>
                  <a:cubicBezTo>
                    <a:pt x="556424" y="733177"/>
                    <a:pt x="553660" y="733465"/>
                    <a:pt x="551265" y="734662"/>
                  </a:cubicBezTo>
                  <a:cubicBezTo>
                    <a:pt x="548535" y="736027"/>
                    <a:pt x="546435" y="738502"/>
                    <a:pt x="543645" y="739742"/>
                  </a:cubicBezTo>
                  <a:cubicBezTo>
                    <a:pt x="533098" y="744429"/>
                    <a:pt x="526570" y="745189"/>
                    <a:pt x="515705" y="747362"/>
                  </a:cubicBezTo>
                  <a:cubicBezTo>
                    <a:pt x="513165" y="749902"/>
                    <a:pt x="511204" y="753200"/>
                    <a:pt x="508085" y="754982"/>
                  </a:cubicBezTo>
                  <a:cubicBezTo>
                    <a:pt x="505054" y="756714"/>
                    <a:pt x="501282" y="756563"/>
                    <a:pt x="497925" y="757522"/>
                  </a:cubicBezTo>
                  <a:cubicBezTo>
                    <a:pt x="480417" y="762524"/>
                    <a:pt x="502568" y="758018"/>
                    <a:pt x="475065" y="762602"/>
                  </a:cubicBezTo>
                  <a:cubicBezTo>
                    <a:pt x="472525" y="764295"/>
                    <a:pt x="470251" y="766479"/>
                    <a:pt x="467445" y="767682"/>
                  </a:cubicBezTo>
                  <a:cubicBezTo>
                    <a:pt x="464236" y="769057"/>
                    <a:pt x="460693" y="769465"/>
                    <a:pt x="457285" y="770222"/>
                  </a:cubicBezTo>
                  <a:cubicBezTo>
                    <a:pt x="445196" y="772909"/>
                    <a:pt x="436714" y="773692"/>
                    <a:pt x="424265" y="777842"/>
                  </a:cubicBezTo>
                  <a:cubicBezTo>
                    <a:pt x="384418" y="791124"/>
                    <a:pt x="442270" y="775881"/>
                    <a:pt x="403945" y="785462"/>
                  </a:cubicBezTo>
                  <a:cubicBezTo>
                    <a:pt x="401405" y="787155"/>
                    <a:pt x="399055" y="789177"/>
                    <a:pt x="396325" y="790542"/>
                  </a:cubicBezTo>
                  <a:cubicBezTo>
                    <a:pt x="393930" y="791739"/>
                    <a:pt x="391279" y="792346"/>
                    <a:pt x="388705" y="793082"/>
                  </a:cubicBezTo>
                  <a:cubicBezTo>
                    <a:pt x="377496" y="796285"/>
                    <a:pt x="380669" y="794508"/>
                    <a:pt x="370925" y="798162"/>
                  </a:cubicBezTo>
                  <a:cubicBezTo>
                    <a:pt x="342901" y="808671"/>
                    <a:pt x="371899" y="798972"/>
                    <a:pt x="348065" y="805782"/>
                  </a:cubicBezTo>
                  <a:cubicBezTo>
                    <a:pt x="345491" y="806518"/>
                    <a:pt x="343079" y="807843"/>
                    <a:pt x="340445" y="808322"/>
                  </a:cubicBezTo>
                  <a:cubicBezTo>
                    <a:pt x="333729" y="809543"/>
                    <a:pt x="326898" y="810015"/>
                    <a:pt x="320125" y="810862"/>
                  </a:cubicBezTo>
                  <a:lnTo>
                    <a:pt x="147405" y="808322"/>
                  </a:lnTo>
                  <a:cubicBezTo>
                    <a:pt x="135207" y="807988"/>
                    <a:pt x="134870" y="805127"/>
                    <a:pt x="124545" y="800702"/>
                  </a:cubicBezTo>
                  <a:cubicBezTo>
                    <a:pt x="122084" y="799647"/>
                    <a:pt x="119362" y="799270"/>
                    <a:pt x="116925" y="798162"/>
                  </a:cubicBezTo>
                  <a:cubicBezTo>
                    <a:pt x="110031" y="795028"/>
                    <a:pt x="103636" y="790814"/>
                    <a:pt x="96605" y="788002"/>
                  </a:cubicBezTo>
                  <a:cubicBezTo>
                    <a:pt x="84486" y="783155"/>
                    <a:pt x="81709" y="781755"/>
                    <a:pt x="68665" y="777842"/>
                  </a:cubicBezTo>
                  <a:cubicBezTo>
                    <a:pt x="46790" y="771280"/>
                    <a:pt x="71270" y="780408"/>
                    <a:pt x="45805" y="770222"/>
                  </a:cubicBezTo>
                  <a:cubicBezTo>
                    <a:pt x="43265" y="766835"/>
                    <a:pt x="41178" y="763055"/>
                    <a:pt x="38185" y="760062"/>
                  </a:cubicBezTo>
                  <a:cubicBezTo>
                    <a:pt x="21367" y="743244"/>
                    <a:pt x="34229" y="761411"/>
                    <a:pt x="20405" y="744822"/>
                  </a:cubicBezTo>
                  <a:cubicBezTo>
                    <a:pt x="13049" y="735995"/>
                    <a:pt x="16081" y="736173"/>
                    <a:pt x="10245" y="724502"/>
                  </a:cubicBezTo>
                  <a:cubicBezTo>
                    <a:pt x="8880" y="721772"/>
                    <a:pt x="6530" y="719612"/>
                    <a:pt x="5165" y="716882"/>
                  </a:cubicBezTo>
                  <a:cubicBezTo>
                    <a:pt x="3343" y="713238"/>
                    <a:pt x="899" y="702357"/>
                    <a:pt x="85" y="699102"/>
                  </a:cubicBezTo>
                  <a:cubicBezTo>
                    <a:pt x="1619" y="679157"/>
                    <a:pt x="-4764" y="668468"/>
                    <a:pt x="10245" y="658462"/>
                  </a:cubicBezTo>
                  <a:cubicBezTo>
                    <a:pt x="12473" y="656977"/>
                    <a:pt x="15325" y="656769"/>
                    <a:pt x="17865" y="655922"/>
                  </a:cubicBezTo>
                  <a:cubicBezTo>
                    <a:pt x="22945" y="650842"/>
                    <a:pt x="28794" y="646429"/>
                    <a:pt x="33105" y="640682"/>
                  </a:cubicBezTo>
                  <a:lnTo>
                    <a:pt x="48345" y="620362"/>
                  </a:lnTo>
                  <a:cubicBezTo>
                    <a:pt x="47985" y="613875"/>
                    <a:pt x="48964" y="579680"/>
                    <a:pt x="43265" y="564482"/>
                  </a:cubicBezTo>
                  <a:cubicBezTo>
                    <a:pt x="41936" y="560937"/>
                    <a:pt x="39878" y="557709"/>
                    <a:pt x="38185" y="554322"/>
                  </a:cubicBezTo>
                  <a:cubicBezTo>
                    <a:pt x="39032" y="546702"/>
                    <a:pt x="39465" y="539025"/>
                    <a:pt x="40725" y="531462"/>
                  </a:cubicBezTo>
                  <a:cubicBezTo>
                    <a:pt x="41165" y="528821"/>
                    <a:pt x="41780" y="526070"/>
                    <a:pt x="43265" y="523842"/>
                  </a:cubicBezTo>
                  <a:cubicBezTo>
                    <a:pt x="45258" y="520853"/>
                    <a:pt x="47896" y="518215"/>
                    <a:pt x="50885" y="516222"/>
                  </a:cubicBezTo>
                  <a:cubicBezTo>
                    <a:pt x="53113" y="514737"/>
                    <a:pt x="55965" y="514529"/>
                    <a:pt x="58505" y="513682"/>
                  </a:cubicBezTo>
                  <a:cubicBezTo>
                    <a:pt x="61045" y="511142"/>
                    <a:pt x="63398" y="508400"/>
                    <a:pt x="66125" y="506062"/>
                  </a:cubicBezTo>
                  <a:cubicBezTo>
                    <a:pt x="69339" y="503307"/>
                    <a:pt x="72840" y="500903"/>
                    <a:pt x="76285" y="498442"/>
                  </a:cubicBezTo>
                  <a:cubicBezTo>
                    <a:pt x="78769" y="496668"/>
                    <a:pt x="81560" y="495316"/>
                    <a:pt x="83905" y="493362"/>
                  </a:cubicBezTo>
                  <a:cubicBezTo>
                    <a:pt x="86665" y="491062"/>
                    <a:pt x="88798" y="488080"/>
                    <a:pt x="91525" y="485742"/>
                  </a:cubicBezTo>
                  <a:cubicBezTo>
                    <a:pt x="94739" y="482987"/>
                    <a:pt x="98692" y="481115"/>
                    <a:pt x="101685" y="478122"/>
                  </a:cubicBezTo>
                  <a:cubicBezTo>
                    <a:pt x="104678" y="475129"/>
                    <a:pt x="106765" y="471349"/>
                    <a:pt x="109305" y="467962"/>
                  </a:cubicBezTo>
                  <a:cubicBezTo>
                    <a:pt x="110864" y="461726"/>
                    <a:pt x="113668" y="451193"/>
                    <a:pt x="114385" y="445102"/>
                  </a:cubicBezTo>
                  <a:cubicBezTo>
                    <a:pt x="115189" y="438269"/>
                    <a:pt x="111865" y="415114"/>
                    <a:pt x="122005" y="407002"/>
                  </a:cubicBezTo>
                  <a:cubicBezTo>
                    <a:pt x="124551" y="404965"/>
                    <a:pt x="141785" y="401974"/>
                    <a:pt x="142325" y="401922"/>
                  </a:cubicBezTo>
                  <a:cubicBezTo>
                    <a:pt x="164301" y="399795"/>
                    <a:pt x="186352" y="398535"/>
                    <a:pt x="208365" y="396842"/>
                  </a:cubicBezTo>
                  <a:cubicBezTo>
                    <a:pt x="221777" y="392371"/>
                    <a:pt x="213757" y="395787"/>
                    <a:pt x="231225" y="384142"/>
                  </a:cubicBezTo>
                  <a:cubicBezTo>
                    <a:pt x="233765" y="382449"/>
                    <a:pt x="236686" y="381221"/>
                    <a:pt x="238845" y="379062"/>
                  </a:cubicBezTo>
                  <a:cubicBezTo>
                    <a:pt x="243925" y="373982"/>
                    <a:pt x="248107" y="367807"/>
                    <a:pt x="254085" y="363822"/>
                  </a:cubicBezTo>
                  <a:cubicBezTo>
                    <a:pt x="256625" y="362129"/>
                    <a:pt x="259360" y="360696"/>
                    <a:pt x="261705" y="358742"/>
                  </a:cubicBezTo>
                  <a:cubicBezTo>
                    <a:pt x="267436" y="353966"/>
                    <a:pt x="270772" y="349859"/>
                    <a:pt x="274405" y="343502"/>
                  </a:cubicBezTo>
                  <a:cubicBezTo>
                    <a:pt x="288917" y="318105"/>
                    <a:pt x="271310" y="348184"/>
                    <a:pt x="282025" y="323182"/>
                  </a:cubicBezTo>
                  <a:cubicBezTo>
                    <a:pt x="283228" y="320376"/>
                    <a:pt x="285412" y="318102"/>
                    <a:pt x="287105" y="315562"/>
                  </a:cubicBezTo>
                  <a:cubicBezTo>
                    <a:pt x="294434" y="286246"/>
                    <a:pt x="287074" y="318510"/>
                    <a:pt x="292185" y="252062"/>
                  </a:cubicBezTo>
                  <a:cubicBezTo>
                    <a:pt x="292297" y="250612"/>
                    <a:pt x="295192" y="234852"/>
                    <a:pt x="297265" y="231742"/>
                  </a:cubicBezTo>
                  <a:cubicBezTo>
                    <a:pt x="299258" y="228753"/>
                    <a:pt x="302585" y="226882"/>
                    <a:pt x="304885" y="224122"/>
                  </a:cubicBezTo>
                  <a:cubicBezTo>
                    <a:pt x="306839" y="221777"/>
                    <a:pt x="307806" y="218661"/>
                    <a:pt x="309965" y="216502"/>
                  </a:cubicBezTo>
                  <a:cubicBezTo>
                    <a:pt x="314889" y="211578"/>
                    <a:pt x="319007" y="210948"/>
                    <a:pt x="325205" y="208882"/>
                  </a:cubicBezTo>
                  <a:cubicBezTo>
                    <a:pt x="328592" y="206342"/>
                    <a:pt x="331689" y="203362"/>
                    <a:pt x="335365" y="201262"/>
                  </a:cubicBezTo>
                  <a:cubicBezTo>
                    <a:pt x="337690" y="199934"/>
                    <a:pt x="340757" y="200207"/>
                    <a:pt x="342985" y="198722"/>
                  </a:cubicBezTo>
                  <a:cubicBezTo>
                    <a:pt x="345974" y="196729"/>
                    <a:pt x="347682" y="193190"/>
                    <a:pt x="350605" y="191102"/>
                  </a:cubicBezTo>
                  <a:cubicBezTo>
                    <a:pt x="353686" y="188901"/>
                    <a:pt x="357477" y="187901"/>
                    <a:pt x="360765" y="186022"/>
                  </a:cubicBezTo>
                  <a:cubicBezTo>
                    <a:pt x="363415" y="184507"/>
                    <a:pt x="365845" y="182635"/>
                    <a:pt x="368385" y="180942"/>
                  </a:cubicBezTo>
                  <a:cubicBezTo>
                    <a:pt x="370078" y="178402"/>
                    <a:pt x="371511" y="175667"/>
                    <a:pt x="373465" y="173322"/>
                  </a:cubicBezTo>
                  <a:cubicBezTo>
                    <a:pt x="375765" y="170562"/>
                    <a:pt x="379092" y="168691"/>
                    <a:pt x="381085" y="165702"/>
                  </a:cubicBezTo>
                  <a:cubicBezTo>
                    <a:pt x="382570" y="163474"/>
                    <a:pt x="382428" y="160477"/>
                    <a:pt x="383625" y="158082"/>
                  </a:cubicBezTo>
                  <a:cubicBezTo>
                    <a:pt x="384990" y="155352"/>
                    <a:pt x="387340" y="153192"/>
                    <a:pt x="388705" y="150462"/>
                  </a:cubicBezTo>
                  <a:cubicBezTo>
                    <a:pt x="389902" y="148067"/>
                    <a:pt x="390048" y="145237"/>
                    <a:pt x="391245" y="142842"/>
                  </a:cubicBezTo>
                  <a:cubicBezTo>
                    <a:pt x="392610" y="140112"/>
                    <a:pt x="394960" y="137952"/>
                    <a:pt x="396325" y="135222"/>
                  </a:cubicBezTo>
                  <a:cubicBezTo>
                    <a:pt x="397522" y="132827"/>
                    <a:pt x="397537" y="129927"/>
                    <a:pt x="398865" y="127602"/>
                  </a:cubicBezTo>
                  <a:cubicBezTo>
                    <a:pt x="405783" y="115495"/>
                    <a:pt x="405916" y="119649"/>
                    <a:pt x="414105" y="109822"/>
                  </a:cubicBezTo>
                  <a:cubicBezTo>
                    <a:pt x="421096" y="101432"/>
                    <a:pt x="418054" y="101979"/>
                    <a:pt x="424265" y="92042"/>
                  </a:cubicBezTo>
                  <a:cubicBezTo>
                    <a:pt x="426509" y="88452"/>
                    <a:pt x="429424" y="85327"/>
                    <a:pt x="431885" y="81882"/>
                  </a:cubicBezTo>
                  <a:cubicBezTo>
                    <a:pt x="440726" y="69505"/>
                    <a:pt x="432726" y="78501"/>
                    <a:pt x="444585" y="66642"/>
                  </a:cubicBezTo>
                  <a:cubicBezTo>
                    <a:pt x="449056" y="53230"/>
                    <a:pt x="445640" y="61250"/>
                    <a:pt x="457285" y="43782"/>
                  </a:cubicBezTo>
                  <a:cubicBezTo>
                    <a:pt x="463212" y="34892"/>
                    <a:pt x="464905" y="30235"/>
                    <a:pt x="477605" y="26002"/>
                  </a:cubicBezTo>
                  <a:cubicBezTo>
                    <a:pt x="482685" y="24309"/>
                    <a:pt x="487696" y="22393"/>
                    <a:pt x="492845" y="20922"/>
                  </a:cubicBezTo>
                  <a:cubicBezTo>
                    <a:pt x="508934" y="16325"/>
                    <a:pt x="515771" y="13302"/>
                    <a:pt x="533485" y="13302"/>
                  </a:cubicBezTo>
                  <a:cubicBezTo>
                    <a:pt x="534332" y="13302"/>
                    <a:pt x="511472" y="2295"/>
                    <a:pt x="523325" y="602"/>
                  </a:cubicBezTo>
                  <a:close/>
                </a:path>
              </a:pathLst>
            </a:cu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00000000-0008-0000-0000-000005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9662506"/>
              </p:ext>
            </p:extLst>
          </p:nvPr>
        </p:nvGraphicFramePr>
        <p:xfrm>
          <a:off x="9090328" y="4359790"/>
          <a:ext cx="2948815" cy="17451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51363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05814-9B0B-46B9-A124-63EF5AC05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Methods - Work Flow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A4A3BAA-EE7E-46B2-BCD6-590ADA7DAF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4139837"/>
              </p:ext>
            </p:extLst>
          </p:nvPr>
        </p:nvGraphicFramePr>
        <p:xfrm>
          <a:off x="679508" y="469784"/>
          <a:ext cx="10674292" cy="58974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4014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27315-9023-4ECC-80A9-9FF4441E3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C00000"/>
                </a:solidFill>
              </a:rPr>
              <a:t>Methods - </a:t>
            </a:r>
            <a:r>
              <a:rPr lang="en-US" sz="3600" dirty="0" err="1">
                <a:solidFill>
                  <a:srgbClr val="C00000"/>
                </a:solidFill>
              </a:rPr>
              <a:t>Croping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3338D0F-E44C-460E-837C-3CD4BF5002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44" y="1690688"/>
            <a:ext cx="4066671" cy="4351338"/>
          </a:xfrm>
        </p:spPr>
      </p:pic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9F6C9153-0EBC-4C88-A9DF-261F54E6D9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2" t="7247" r="1683" b="6980"/>
          <a:stretch/>
        </p:blipFill>
        <p:spPr>
          <a:xfrm>
            <a:off x="7137918" y="2006082"/>
            <a:ext cx="3893238" cy="373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854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D6468-2B9E-42D6-B7B8-20B18D6B7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Methods - Closing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2C390C6-4F58-4FD2-9150-816877CA67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74347" y="1756002"/>
            <a:ext cx="4423860" cy="43513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A91203-0BE3-4BC4-874D-A01501C61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279455" cy="43513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B56940-CCB2-478F-97A7-5E69B63EBE16}"/>
              </a:ext>
            </a:extLst>
          </p:cNvPr>
          <p:cNvSpPr txBox="1"/>
          <p:nvPr/>
        </p:nvSpPr>
        <p:spPr>
          <a:xfrm>
            <a:off x="4472562" y="1756002"/>
            <a:ext cx="301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Closing</a:t>
            </a:r>
          </a:p>
          <a:p>
            <a:pPr algn="ctr"/>
            <a:r>
              <a:rPr lang="en-US" dirty="0"/>
              <a:t>- With Kernel (12,12)</a:t>
            </a:r>
          </a:p>
        </p:txBody>
      </p:sp>
    </p:spTree>
    <p:extLst>
      <p:ext uri="{BB962C8B-B14F-4D97-AF65-F5344CB8AC3E}">
        <p14:creationId xmlns:p14="http://schemas.microsoft.com/office/powerpoint/2010/main" val="2245743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1DA9A-4545-4873-9F93-D0BA68F1D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C00000"/>
                </a:solidFill>
              </a:rPr>
              <a:t>Methods - Blurring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94B666-6B30-4FEF-BF40-6B2ABF80A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886" y="1825625"/>
            <a:ext cx="4788074" cy="4599991"/>
          </a:xfrm>
          <a:prstGeom prst="rect">
            <a:avLst/>
          </a:prstGeom>
        </p:spPr>
      </p:pic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C0320E8-DF2D-4206-8078-E5EEF0E1C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18" y="1889532"/>
            <a:ext cx="4546712" cy="44721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0F09A1-C9FD-4C98-9ACF-DB9C82343BDF}"/>
              </a:ext>
            </a:extLst>
          </p:cNvPr>
          <p:cNvSpPr txBox="1"/>
          <p:nvPr/>
        </p:nvSpPr>
        <p:spPr>
          <a:xfrm>
            <a:off x="4472562" y="1756002"/>
            <a:ext cx="3019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Median Blur with 15 pixel size</a:t>
            </a:r>
          </a:p>
        </p:txBody>
      </p:sp>
    </p:spTree>
    <p:extLst>
      <p:ext uri="{BB962C8B-B14F-4D97-AF65-F5344CB8AC3E}">
        <p14:creationId xmlns:p14="http://schemas.microsoft.com/office/powerpoint/2010/main" val="224255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0801580-D03C-492B-82A0-B5A7662C1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30" y="1690688"/>
            <a:ext cx="4788074" cy="45999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D1DA9A-4545-4873-9F93-D0BA68F1D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3600" dirty="0">
                <a:solidFill>
                  <a:srgbClr val="C00000"/>
                </a:solidFill>
              </a:rPr>
              <a:t>Methods – Binary Thresholding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0F09A1-C9FD-4C98-9ACF-DB9C82343BDF}"/>
              </a:ext>
            </a:extLst>
          </p:cNvPr>
          <p:cNvSpPr txBox="1"/>
          <p:nvPr/>
        </p:nvSpPr>
        <p:spPr>
          <a:xfrm>
            <a:off x="4379256" y="1774663"/>
            <a:ext cx="3019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Thresholding to eliminate background and binary labeling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6D6132-5BDF-4575-9884-0104638FA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955" y="1565174"/>
            <a:ext cx="4763905" cy="485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00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323</Words>
  <Application>Microsoft Office PowerPoint</Application>
  <PresentationFormat>Widescreen</PresentationFormat>
  <Paragraphs>62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Calculating Tumor and Necrotic Radius From Images</vt:lpstr>
      <vt:lpstr>Outline</vt:lpstr>
      <vt:lpstr>Introduction - Biological Background</vt:lpstr>
      <vt:lpstr>Introduction - Problem Definition</vt:lpstr>
      <vt:lpstr>Methods - Work Flow</vt:lpstr>
      <vt:lpstr>Methods - Croping</vt:lpstr>
      <vt:lpstr>Methods - Closing </vt:lpstr>
      <vt:lpstr>Methods - Blurring</vt:lpstr>
      <vt:lpstr>Methods – Binary Thresholding</vt:lpstr>
      <vt:lpstr>Methods – Finding Contours and Drawing Contours</vt:lpstr>
      <vt:lpstr>Methods – Radius Calculation</vt:lpstr>
      <vt:lpstr>Results - Demo</vt:lpstr>
      <vt:lpstr>Future Works</vt:lpstr>
      <vt:lpstr>Thank you so much!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Calculating Tumor and Necrotic Radius From Images</dc:title>
  <dc:creator>Furkan</dc:creator>
  <cp:lastModifiedBy>Furkan</cp:lastModifiedBy>
  <cp:revision>9</cp:revision>
  <dcterms:created xsi:type="dcterms:W3CDTF">2019-05-01T18:15:06Z</dcterms:created>
  <dcterms:modified xsi:type="dcterms:W3CDTF">2019-05-01T20:20:00Z</dcterms:modified>
</cp:coreProperties>
</file>